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9" r:id="rId4"/>
  </p:sldMasterIdLst>
  <p:notesMasterIdLst>
    <p:notesMasterId r:id="rId24"/>
  </p:notesMasterIdLst>
  <p:sldIdLst>
    <p:sldId id="374" r:id="rId5"/>
    <p:sldId id="2147309092" r:id="rId6"/>
    <p:sldId id="2147309055" r:id="rId7"/>
    <p:sldId id="2147309081" r:id="rId8"/>
    <p:sldId id="395" r:id="rId9"/>
    <p:sldId id="2147309082" r:id="rId10"/>
    <p:sldId id="2147309073" r:id="rId11"/>
    <p:sldId id="2147309083" r:id="rId12"/>
    <p:sldId id="2147309084" r:id="rId13"/>
    <p:sldId id="2147309085" r:id="rId14"/>
    <p:sldId id="2147309086" r:id="rId15"/>
    <p:sldId id="2147309087" r:id="rId16"/>
    <p:sldId id="2147309093" r:id="rId17"/>
    <p:sldId id="2147309088" r:id="rId18"/>
    <p:sldId id="2147309089" r:id="rId19"/>
    <p:sldId id="2147309090" r:id="rId20"/>
    <p:sldId id="384" r:id="rId21"/>
    <p:sldId id="2147309091" r:id="rId22"/>
    <p:sldId id="392" r:id="rId23"/>
  </p:sldIdLst>
  <p:sldSz cx="12192000" cy="6858000"/>
  <p:notesSz cx="7556500" cy="10693400"/>
  <p:defaultTextStyle>
    <a:defPPr>
      <a:defRPr kern="0"/>
    </a:defPPr>
  </p:defaultTextStyle>
  <p:extLst>
    <p:ext uri="{EFAFB233-063F-42B5-8137-9DF3F51BA10A}">
      <p15:sldGuideLst xmlns:p15="http://schemas.microsoft.com/office/powerpoint/2012/main">
        <p15:guide id="1" orient="horz" pos="3408" userDrawn="1">
          <p15:clr>
            <a:srgbClr val="A4A3A4"/>
          </p15:clr>
        </p15:guide>
        <p15:guide id="2" pos="532" userDrawn="1">
          <p15:clr>
            <a:srgbClr val="A4A3A4"/>
          </p15:clr>
        </p15:guide>
        <p15:guide id="3" pos="7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0BF73-9840-4689-AF98-997ECE87ECDA}" v="12" dt="2024-04-17T19:41:12.0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4694"/>
  </p:normalViewPr>
  <p:slideViewPr>
    <p:cSldViewPr snapToGrid="0">
      <p:cViewPr varScale="1">
        <p:scale>
          <a:sx n="121" d="100"/>
          <a:sy n="121" d="100"/>
        </p:scale>
        <p:origin x="1120" y="176"/>
      </p:cViewPr>
      <p:guideLst>
        <p:guide orient="horz" pos="3408"/>
        <p:guide pos="532"/>
        <p:guide pos="71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coreronetworksecurity.sharepoint.com/teams/cnsplc/Shared%20Documents/Results%20announcements%20and%20Annual%20Reports/2023%20Year%20End/Presentation/ARR%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oreronetworksecurity.sharepoint.com/teams/cnsplc/Shared%20Documents/Results%20announcements%20and%20Annual%20Reports/2023%20Year%20End/Presentation/Revenue%20breakdow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t>FY ARR $MM</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2449259619808307E-2"/>
          <c:y val="0.11531046829848078"/>
          <c:w val="0.92411132397300288"/>
          <c:h val="0.82373496242439859"/>
        </c:manualLayout>
      </c:layout>
      <c:lineChart>
        <c:grouping val="standard"/>
        <c:varyColors val="0"/>
        <c:ser>
          <c:idx val="0"/>
          <c:order val="0"/>
          <c:tx>
            <c:strRef>
              <c:f>'[ARR analysis.xlsx]Sheet1'!$B$8</c:f>
              <c:strCache>
                <c:ptCount val="1"/>
                <c:pt idx="0">
                  <c:v>$m</c:v>
                </c:pt>
              </c:strCache>
            </c:strRef>
          </c:tx>
          <c:spPr>
            <a:ln w="28575" cap="rnd">
              <a:solidFill>
                <a:srgbClr val="01B302"/>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'[ARR analysis.xlsx]Sheet1'!$A$9:$A$14</c:f>
              <c:numCache>
                <c:formatCode>d\-mmm\-yy</c:formatCode>
                <c:ptCount val="6"/>
                <c:pt idx="0">
                  <c:v>43466</c:v>
                </c:pt>
                <c:pt idx="1">
                  <c:v>43831</c:v>
                </c:pt>
                <c:pt idx="2">
                  <c:v>44197</c:v>
                </c:pt>
                <c:pt idx="3">
                  <c:v>44562</c:v>
                </c:pt>
                <c:pt idx="4">
                  <c:v>44927</c:v>
                </c:pt>
                <c:pt idx="5">
                  <c:v>45292</c:v>
                </c:pt>
              </c:numCache>
            </c:numRef>
          </c:cat>
          <c:val>
            <c:numRef>
              <c:f>'[ARR analysis.xlsx]Sheet1'!$B$9:$B$14</c:f>
              <c:numCache>
                <c:formatCode>General</c:formatCode>
                <c:ptCount val="6"/>
                <c:pt idx="0">
                  <c:v>5.8</c:v>
                </c:pt>
                <c:pt idx="1">
                  <c:v>7.2</c:v>
                </c:pt>
                <c:pt idx="2">
                  <c:v>9.8000000000000007</c:v>
                </c:pt>
                <c:pt idx="3">
                  <c:v>12.8</c:v>
                </c:pt>
                <c:pt idx="4">
                  <c:v>14.4</c:v>
                </c:pt>
                <c:pt idx="5">
                  <c:v>16.899999999999999</c:v>
                </c:pt>
              </c:numCache>
            </c:numRef>
          </c:val>
          <c:smooth val="0"/>
          <c:extLst>
            <c:ext xmlns:c16="http://schemas.microsoft.com/office/drawing/2014/chart" uri="{C3380CC4-5D6E-409C-BE32-E72D297353CC}">
              <c16:uniqueId val="{00000000-2D34-445D-90E6-290B1200DCE5}"/>
            </c:ext>
          </c:extLst>
        </c:ser>
        <c:dLbls>
          <c:showLegendKey val="0"/>
          <c:showVal val="0"/>
          <c:showCatName val="0"/>
          <c:showSerName val="0"/>
          <c:showPercent val="0"/>
          <c:showBubbleSize val="0"/>
        </c:dLbls>
        <c:smooth val="0"/>
        <c:axId val="2136942192"/>
        <c:axId val="145747391"/>
      </c:lineChart>
      <c:dateAx>
        <c:axId val="2136942192"/>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5747391"/>
        <c:crosses val="autoZero"/>
        <c:auto val="1"/>
        <c:lblOffset val="100"/>
        <c:baseTimeUnit val="years"/>
      </c:dateAx>
      <c:valAx>
        <c:axId val="145747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694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j-lt"/>
                <a:ea typeface="+mn-ea"/>
                <a:cs typeface="+mn-cs"/>
              </a:defRPr>
            </a:pPr>
            <a:r>
              <a:rPr lang="en-GB" b="1" dirty="0"/>
              <a:t>2023 REVENUE BY CATEGORY</a:t>
            </a:r>
          </a:p>
        </c:rich>
      </c:tx>
      <c:layout>
        <c:manualLayout>
          <c:xMode val="edge"/>
          <c:yMode val="edge"/>
          <c:x val="0.29037224981088544"/>
          <c:y val="8.92328384875585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2932586603494341"/>
          <c:y val="0.20348476117599609"/>
          <c:w val="0.39283352349796702"/>
          <c:h val="0.58076222755052376"/>
        </c:manualLayout>
      </c:layout>
      <c:doughnutChart>
        <c:varyColors val="1"/>
        <c:ser>
          <c:idx val="0"/>
          <c:order val="0"/>
          <c:spPr>
            <a:ln>
              <a:solidFill>
                <a:schemeClr val="accent1"/>
              </a:solidFill>
            </a:ln>
          </c:spPr>
          <c:dPt>
            <c:idx val="0"/>
            <c:bubble3D val="0"/>
            <c:spPr>
              <a:solidFill>
                <a:schemeClr val="accent2"/>
              </a:solidFill>
              <a:ln w="19050">
                <a:solidFill>
                  <a:schemeClr val="accent1"/>
                </a:solidFill>
              </a:ln>
              <a:effectLst/>
            </c:spPr>
            <c:extLst>
              <c:ext xmlns:c16="http://schemas.microsoft.com/office/drawing/2014/chart" uri="{C3380CC4-5D6E-409C-BE32-E72D297353CC}">
                <c16:uniqueId val="{00000001-06C6-46AA-AA0E-BBFCD806C3B5}"/>
              </c:ext>
            </c:extLst>
          </c:dPt>
          <c:dPt>
            <c:idx val="1"/>
            <c:bubble3D val="0"/>
            <c:spPr>
              <a:solidFill>
                <a:schemeClr val="accent2">
                  <a:lumMod val="60000"/>
                  <a:lumOff val="40000"/>
                </a:schemeClr>
              </a:solidFill>
              <a:ln w="19050">
                <a:solidFill>
                  <a:schemeClr val="accent1"/>
                </a:solidFill>
              </a:ln>
              <a:effectLst/>
            </c:spPr>
            <c:extLst>
              <c:ext xmlns:c16="http://schemas.microsoft.com/office/drawing/2014/chart" uri="{C3380CC4-5D6E-409C-BE32-E72D297353CC}">
                <c16:uniqueId val="{00000003-06C6-46AA-AA0E-BBFCD806C3B5}"/>
              </c:ext>
            </c:extLst>
          </c:dPt>
          <c:dPt>
            <c:idx val="2"/>
            <c:bubble3D val="0"/>
            <c:spPr>
              <a:solidFill>
                <a:schemeClr val="accent3"/>
              </a:solidFill>
              <a:ln w="19050">
                <a:solidFill>
                  <a:schemeClr val="accent1"/>
                </a:solidFill>
              </a:ln>
              <a:effectLst/>
            </c:spPr>
            <c:extLst>
              <c:ext xmlns:c16="http://schemas.microsoft.com/office/drawing/2014/chart" uri="{C3380CC4-5D6E-409C-BE32-E72D297353CC}">
                <c16:uniqueId val="{00000005-06C6-46AA-AA0E-BBFCD806C3B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j-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Sheet1!$A$8:$A$10</c:f>
              <c:strCache>
                <c:ptCount val="3"/>
                <c:pt idx="0">
                  <c:v>Software license and appliances</c:v>
                </c:pt>
                <c:pt idx="1">
                  <c:v>DDoS Protection as-a-Service</c:v>
                </c:pt>
                <c:pt idx="2">
                  <c:v>Maintenance and support</c:v>
                </c:pt>
              </c:strCache>
            </c:strRef>
          </c:cat>
          <c:val>
            <c:numRef>
              <c:f>Sheet1!$B$8:$B$10</c:f>
              <c:numCache>
                <c:formatCode>_-* #,##0_-;\-* #,##0_-;_-* "-"??_-;_-@_-</c:formatCode>
                <c:ptCount val="3"/>
                <c:pt idx="0">
                  <c:v>8186</c:v>
                </c:pt>
                <c:pt idx="1">
                  <c:v>5599</c:v>
                </c:pt>
                <c:pt idx="2">
                  <c:v>8564</c:v>
                </c:pt>
              </c:numCache>
            </c:numRef>
          </c:val>
          <c:extLst>
            <c:ext xmlns:c16="http://schemas.microsoft.com/office/drawing/2014/chart" uri="{C3380CC4-5D6E-409C-BE32-E72D297353CC}">
              <c16:uniqueId val="{00000006-06C6-46AA-AA0E-BBFCD806C3B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2"/>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legendEntry>
      <c:layout>
        <c:manualLayout>
          <c:xMode val="edge"/>
          <c:yMode val="edge"/>
          <c:x val="0.13960434916746914"/>
          <c:y val="0.84159046577065788"/>
          <c:w val="0.57882835551830392"/>
          <c:h val="0.132914437518611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367533BD-5E91-4437-9AF3-4E4339D6A32D}" type="datetimeFigureOut">
              <a:rPr lang="en-IN" smtClean="0"/>
              <a:t>30/05/24</a:t>
            </a:fld>
            <a:endParaRPr lang="en-IN"/>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FB70E77B-A31F-4A45-A88A-381BEA6A95DD}" type="slidenum">
              <a:rPr lang="en-IN" smtClean="0"/>
              <a:t>‹#›</a:t>
            </a:fld>
            <a:endParaRPr lang="en-IN"/>
          </a:p>
        </p:txBody>
      </p:sp>
    </p:spTree>
    <p:extLst>
      <p:ext uri="{BB962C8B-B14F-4D97-AF65-F5344CB8AC3E}">
        <p14:creationId xmlns:p14="http://schemas.microsoft.com/office/powerpoint/2010/main" val="2110870151"/>
      </p:ext>
    </p:extLst>
  </p:cSld>
  <p:clrMap bg1="lt1" tx1="dk1" bg2="lt2" tx2="dk2" accent1="accent1" accent2="accent2" accent3="accent3" accent4="accent4" accent5="accent5" accent6="accent6" hlink="hlink" folHlink="folHlink"/>
  <p:notesStyle>
    <a:lvl1pPr marL="0" algn="l" defTabSz="839876" rtl="0" eaLnBrk="1" latinLnBrk="0" hangingPunct="1">
      <a:defRPr sz="1102" kern="1200">
        <a:solidFill>
          <a:schemeClr val="tx1"/>
        </a:solidFill>
        <a:latin typeface="+mn-lt"/>
        <a:ea typeface="+mn-ea"/>
        <a:cs typeface="+mn-cs"/>
      </a:defRPr>
    </a:lvl1pPr>
    <a:lvl2pPr marL="419938" algn="l" defTabSz="839876" rtl="0" eaLnBrk="1" latinLnBrk="0" hangingPunct="1">
      <a:defRPr sz="1102" kern="1200">
        <a:solidFill>
          <a:schemeClr val="tx1"/>
        </a:solidFill>
        <a:latin typeface="+mn-lt"/>
        <a:ea typeface="+mn-ea"/>
        <a:cs typeface="+mn-cs"/>
      </a:defRPr>
    </a:lvl2pPr>
    <a:lvl3pPr marL="839876" algn="l" defTabSz="839876" rtl="0" eaLnBrk="1" latinLnBrk="0" hangingPunct="1">
      <a:defRPr sz="1102" kern="1200">
        <a:solidFill>
          <a:schemeClr val="tx1"/>
        </a:solidFill>
        <a:latin typeface="+mn-lt"/>
        <a:ea typeface="+mn-ea"/>
        <a:cs typeface="+mn-cs"/>
      </a:defRPr>
    </a:lvl3pPr>
    <a:lvl4pPr marL="1259815" algn="l" defTabSz="839876" rtl="0" eaLnBrk="1" latinLnBrk="0" hangingPunct="1">
      <a:defRPr sz="1102" kern="1200">
        <a:solidFill>
          <a:schemeClr val="tx1"/>
        </a:solidFill>
        <a:latin typeface="+mn-lt"/>
        <a:ea typeface="+mn-ea"/>
        <a:cs typeface="+mn-cs"/>
      </a:defRPr>
    </a:lvl4pPr>
    <a:lvl5pPr marL="1679753" algn="l" defTabSz="839876" rtl="0" eaLnBrk="1" latinLnBrk="0" hangingPunct="1">
      <a:defRPr sz="1102" kern="1200">
        <a:solidFill>
          <a:schemeClr val="tx1"/>
        </a:solidFill>
        <a:latin typeface="+mn-lt"/>
        <a:ea typeface="+mn-ea"/>
        <a:cs typeface="+mn-cs"/>
      </a:defRPr>
    </a:lvl5pPr>
    <a:lvl6pPr marL="2099691" algn="l" defTabSz="839876" rtl="0" eaLnBrk="1" latinLnBrk="0" hangingPunct="1">
      <a:defRPr sz="1102" kern="1200">
        <a:solidFill>
          <a:schemeClr val="tx1"/>
        </a:solidFill>
        <a:latin typeface="+mn-lt"/>
        <a:ea typeface="+mn-ea"/>
        <a:cs typeface="+mn-cs"/>
      </a:defRPr>
    </a:lvl6pPr>
    <a:lvl7pPr marL="2519629" algn="l" defTabSz="839876" rtl="0" eaLnBrk="1" latinLnBrk="0" hangingPunct="1">
      <a:defRPr sz="1102" kern="1200">
        <a:solidFill>
          <a:schemeClr val="tx1"/>
        </a:solidFill>
        <a:latin typeface="+mn-lt"/>
        <a:ea typeface="+mn-ea"/>
        <a:cs typeface="+mn-cs"/>
      </a:defRPr>
    </a:lvl7pPr>
    <a:lvl8pPr marL="2939567" algn="l" defTabSz="839876" rtl="0" eaLnBrk="1" latinLnBrk="0" hangingPunct="1">
      <a:defRPr sz="1102" kern="1200">
        <a:solidFill>
          <a:schemeClr val="tx1"/>
        </a:solidFill>
        <a:latin typeface="+mn-lt"/>
        <a:ea typeface="+mn-ea"/>
        <a:cs typeface="+mn-cs"/>
      </a:defRPr>
    </a:lvl8pPr>
    <a:lvl9pPr marL="3359506" algn="l" defTabSz="839876"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75% of DDoS attacks last less than 10 minutes:</a:t>
            </a: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 ENDS BEFORE THE PROVIDER IS  AWARE</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PROVIDER UNAWARE UNTIL CUSTOMERS COMPLAIN</a:t>
            </a:r>
          </a:p>
          <a:p>
            <a:endParaRPr lang="en-US"/>
          </a:p>
          <a:p>
            <a:r>
              <a:rPr lang="en-US"/>
              <a:t>98% are less than 10Gbps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UPSTREAM PROVIDER CAN ABSORB THE TRAFFIC</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ROOT CAUSE ANALYSIS IS MORE DIFFICULT</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LACK OF VISIBILITY FROM CLOUD SOLUTIONS</a:t>
            </a:r>
          </a:p>
          <a:p>
            <a:endParaRPr lang="en-US"/>
          </a:p>
          <a:p>
            <a:r>
              <a:rPr lang="en-US"/>
              <a:t>300% increase in carpet bomb/spread spectrum attacks: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LOW TRAFFIC VOLUME EVADES THRESHOLD-BASED MONITORING</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BLACK HOLE TECHNIQUE IS IMPRACTICAL</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CLOUD-BASED SCRUBBING IS EXPENSIVE</a:t>
            </a:r>
          </a:p>
          <a:p>
            <a:endParaRPr lang="en-US"/>
          </a:p>
          <a:p>
            <a:r>
              <a:rPr lang="en-US"/>
              <a:t>27% likelihood of repeat attack:</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ATTACKERS PREFER PATH OF LEAST RESISTANCE</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REPEATED ECONOMIC IMPACT FOR VICTIMS</a:t>
            </a:r>
          </a:p>
          <a:p>
            <a:endParaRPr lang="en-US"/>
          </a:p>
        </p:txBody>
      </p:sp>
      <p:sp>
        <p:nvSpPr>
          <p:cNvPr id="4" name="Slide Number Placeholder 3"/>
          <p:cNvSpPr>
            <a:spLocks noGrp="1"/>
          </p:cNvSpPr>
          <p:nvPr>
            <p:ph type="sldNum" sz="quarter" idx="5"/>
          </p:nvPr>
        </p:nvSpPr>
        <p:spPr/>
        <p:txBody>
          <a:bodyPr/>
          <a:lstStyle/>
          <a:p>
            <a:fld id="{FB70E77B-A31F-4A45-A88A-381BEA6A95DD}" type="slidenum">
              <a:rPr lang="en-IN" smtClean="0"/>
              <a:t>5</a:t>
            </a:fld>
            <a:endParaRPr lang="en-IN"/>
          </a:p>
        </p:txBody>
      </p:sp>
    </p:spTree>
    <p:extLst>
      <p:ext uri="{BB962C8B-B14F-4D97-AF65-F5344CB8AC3E}">
        <p14:creationId xmlns:p14="http://schemas.microsoft.com/office/powerpoint/2010/main" val="137201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75% of DDoS attacks last less than 10 minutes:</a:t>
            </a: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 ENDS BEFORE THE PROVIDER IS  AWARE</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PROVIDER UNAWARE UNTIL CUSTOMERS COMPLAIN</a:t>
            </a:r>
          </a:p>
          <a:p>
            <a:endParaRPr lang="en-US"/>
          </a:p>
          <a:p>
            <a:r>
              <a:rPr lang="en-US"/>
              <a:t>98% are less than 10Gbps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UPSTREAM PROVIDER CAN ABSORB THE TRAFFIC</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ROOT CAUSE ANALYSIS IS MORE DIFFICULT</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LACK OF VISIBILITY FROM CLOUD SOLUTIONS</a:t>
            </a:r>
          </a:p>
          <a:p>
            <a:endParaRPr lang="en-US"/>
          </a:p>
          <a:p>
            <a:r>
              <a:rPr lang="en-US"/>
              <a:t>300% increase in carpet bomb/spread spectrum attacks: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LOW TRAFFIC VOLUME EVADES THRESHOLD-BASED MONITORING</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BLACK HOLE TECHNIQUE IS IMPRACTICAL</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CLOUD-BASED SCRUBBING IS EXPENSIVE</a:t>
            </a:r>
          </a:p>
          <a:p>
            <a:endParaRPr lang="en-US"/>
          </a:p>
          <a:p>
            <a:r>
              <a:rPr lang="en-US"/>
              <a:t>27% likelihood of repeat attack:</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ATTACKERS PREFER PATH OF LEAST RESISTANCE</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REPEATED ECONOMIC IMPACT FOR VICTIMS</a:t>
            </a:r>
          </a:p>
          <a:p>
            <a:endParaRPr lang="en-US"/>
          </a:p>
        </p:txBody>
      </p:sp>
      <p:sp>
        <p:nvSpPr>
          <p:cNvPr id="4" name="Slide Number Placeholder 3"/>
          <p:cNvSpPr>
            <a:spLocks noGrp="1"/>
          </p:cNvSpPr>
          <p:nvPr>
            <p:ph type="sldNum" sz="quarter" idx="5"/>
          </p:nvPr>
        </p:nvSpPr>
        <p:spPr/>
        <p:txBody>
          <a:bodyPr/>
          <a:lstStyle/>
          <a:p>
            <a:fld id="{FB70E77B-A31F-4A45-A88A-381BEA6A95DD}" type="slidenum">
              <a:rPr lang="en-IN" smtClean="0"/>
              <a:t>6</a:t>
            </a:fld>
            <a:endParaRPr lang="en-IN"/>
          </a:p>
        </p:txBody>
      </p:sp>
    </p:spTree>
    <p:extLst>
      <p:ext uri="{BB962C8B-B14F-4D97-AF65-F5344CB8AC3E}">
        <p14:creationId xmlns:p14="http://schemas.microsoft.com/office/powerpoint/2010/main" val="127096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75% of DDoS attacks last less than 10 minutes:</a:t>
            </a: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 ENDS BEFORE THE PROVIDER IS  AWARE</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PROVIDER UNAWARE UNTIL CUSTOMERS COMPLAIN</a:t>
            </a:r>
          </a:p>
          <a:p>
            <a:endParaRPr lang="en-US"/>
          </a:p>
          <a:p>
            <a:r>
              <a:rPr lang="en-US"/>
              <a:t>98% are less than 10Gbps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UPSTREAM PROVIDER CAN ABSORB THE TRAFFIC</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ROOT CAUSE ANALYSIS IS MORE DIFFICULT</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LACK OF VISIBILITY FROM CLOUD SOLUTIONS</a:t>
            </a:r>
          </a:p>
          <a:p>
            <a:endParaRPr lang="en-US"/>
          </a:p>
          <a:p>
            <a:r>
              <a:rPr lang="en-US"/>
              <a:t>300% increase in carpet bomb/spread spectrum attacks: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LOW TRAFFIC VOLUME EVADES THRESHOLD-BASED MONITORING</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BLACK HOLE TECHNIQUE IS IMPRACTICAL</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CLOUD-BASED SCRUBBING IS EXPENSIVE</a:t>
            </a:r>
          </a:p>
          <a:p>
            <a:endParaRPr lang="en-US"/>
          </a:p>
          <a:p>
            <a:r>
              <a:rPr lang="en-US"/>
              <a:t>27% likelihood of repeat attack:</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ATTACKERS PREFER PATH OF LEAST RESISTANCE</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REPEATED ECONOMIC IMPACT FOR VICTIMS</a:t>
            </a:r>
          </a:p>
          <a:p>
            <a:endParaRPr lang="en-US"/>
          </a:p>
        </p:txBody>
      </p:sp>
      <p:sp>
        <p:nvSpPr>
          <p:cNvPr id="4" name="Slide Number Placeholder 3"/>
          <p:cNvSpPr>
            <a:spLocks noGrp="1"/>
          </p:cNvSpPr>
          <p:nvPr>
            <p:ph type="sldNum" sz="quarter" idx="5"/>
          </p:nvPr>
        </p:nvSpPr>
        <p:spPr/>
        <p:txBody>
          <a:bodyPr/>
          <a:lstStyle/>
          <a:p>
            <a:fld id="{FB70E77B-A31F-4A45-A88A-381BEA6A95DD}" type="slidenum">
              <a:rPr lang="en-IN" smtClean="0"/>
              <a:t>9</a:t>
            </a:fld>
            <a:endParaRPr lang="en-IN"/>
          </a:p>
        </p:txBody>
      </p:sp>
    </p:spTree>
    <p:extLst>
      <p:ext uri="{BB962C8B-B14F-4D97-AF65-F5344CB8AC3E}">
        <p14:creationId xmlns:p14="http://schemas.microsoft.com/office/powerpoint/2010/main" val="118701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75% of DDoS attacks last less than 10 minutes:</a:t>
            </a: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 ENDS BEFORE THE PROVIDER IS  AWARE</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PROVIDER UNAWARE UNTIL CUSTOMERS COMPLAIN</a:t>
            </a:r>
          </a:p>
          <a:p>
            <a:endParaRPr lang="en-US"/>
          </a:p>
          <a:p>
            <a:r>
              <a:rPr lang="en-US"/>
              <a:t>98% are less than 10Gbps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UPSTREAM PROVIDER CAN ABSORB THE TRAFFIC</a:t>
            </a:r>
          </a:p>
          <a:p>
            <a:pPr marL="11527" marR="4611">
              <a:lnSpc>
                <a:spcPct val="105300"/>
              </a:lnSpc>
              <a:spcBef>
                <a:spcPts val="91"/>
              </a:spcBef>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ROOT CAUSE ANALYSIS IS MORE DIFFICULT</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LACK OF VISIBILITY FROM CLOUD SOLUTIONS</a:t>
            </a:r>
          </a:p>
          <a:p>
            <a:endParaRPr lang="en-US"/>
          </a:p>
          <a:p>
            <a:r>
              <a:rPr lang="en-US"/>
              <a:t>300% increase in carpet bomb/spread spectrum attacks:</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LOW TRAFFIC VOLUME EVADES THRESHOLD-BASED MONITORING</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BLACK HOLE TECHNIQUE IS IMPRACTICAL</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CLOUD-BASED SCRUBBING IS EXPENSIVE</a:t>
            </a:r>
          </a:p>
          <a:p>
            <a:endParaRPr lang="en-US"/>
          </a:p>
          <a:p>
            <a:r>
              <a:rPr lang="en-US"/>
              <a:t>27% likelihood of repeat attack:</a:t>
            </a:r>
          </a:p>
          <a:p>
            <a:endParaRPr lang="en-US"/>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ATTACKERS PREFER PATH OF LEAST RESISTANCE</a:t>
            </a:r>
          </a:p>
          <a:p>
            <a:pPr marL="182977" marR="4611" indent="-171450">
              <a:lnSpc>
                <a:spcPct val="105300"/>
              </a:lnSpc>
              <a:spcBef>
                <a:spcPts val="91"/>
              </a:spcBef>
              <a:buFontTx/>
              <a:buChar char="-"/>
            </a:pPr>
            <a:endParaRPr lang="en-US" sz="1200">
              <a:solidFill>
                <a:srgbClr val="01B302"/>
              </a:solidFill>
              <a:latin typeface="Avenir Book" panose="02000503020000020003" pitchFamily="2" charset="0"/>
              <a:cs typeface="Avenir LT Pro 55 Roman"/>
            </a:endParaRPr>
          </a:p>
          <a:p>
            <a:pPr marL="182977" marR="4611" indent="-171450">
              <a:lnSpc>
                <a:spcPct val="105300"/>
              </a:lnSpc>
              <a:spcBef>
                <a:spcPts val="91"/>
              </a:spcBef>
              <a:buFontTx/>
              <a:buChar char="-"/>
            </a:pPr>
            <a:r>
              <a:rPr lang="en-US" sz="1200">
                <a:solidFill>
                  <a:srgbClr val="01B302"/>
                </a:solidFill>
                <a:latin typeface="Avenir Book" panose="02000503020000020003" pitchFamily="2" charset="0"/>
                <a:cs typeface="Avenir LT Pro 55 Roman"/>
              </a:rPr>
              <a:t>REPEATED ECONOMIC IMPACT FOR VICTIMS</a:t>
            </a:r>
          </a:p>
          <a:p>
            <a:endParaRPr lang="en-US"/>
          </a:p>
        </p:txBody>
      </p:sp>
      <p:sp>
        <p:nvSpPr>
          <p:cNvPr id="4" name="Slide Number Placeholder 3"/>
          <p:cNvSpPr>
            <a:spLocks noGrp="1"/>
          </p:cNvSpPr>
          <p:nvPr>
            <p:ph type="sldNum" sz="quarter" idx="5"/>
          </p:nvPr>
        </p:nvSpPr>
        <p:spPr/>
        <p:txBody>
          <a:bodyPr/>
          <a:lstStyle/>
          <a:p>
            <a:fld id="{FB70E77B-A31F-4A45-A88A-381BEA6A95DD}" type="slidenum">
              <a:rPr lang="en-IN" smtClean="0"/>
              <a:t>12</a:t>
            </a:fld>
            <a:endParaRPr lang="en-IN"/>
          </a:p>
        </p:txBody>
      </p:sp>
    </p:spTree>
    <p:extLst>
      <p:ext uri="{BB962C8B-B14F-4D97-AF65-F5344CB8AC3E}">
        <p14:creationId xmlns:p14="http://schemas.microsoft.com/office/powerpoint/2010/main" val="2538479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long hallway with lights&#10;&#10;Description automatically generated">
            <a:extLst>
              <a:ext uri="{FF2B5EF4-FFF2-40B4-BE49-F238E27FC236}">
                <a16:creationId xmlns:a16="http://schemas.microsoft.com/office/drawing/2014/main" id="{97F8342F-B9FA-983C-61B6-8F1E8A084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bject 6">
            <a:extLst>
              <a:ext uri="{FF2B5EF4-FFF2-40B4-BE49-F238E27FC236}">
                <a16:creationId xmlns:a16="http://schemas.microsoft.com/office/drawing/2014/main" id="{AACB371B-DB32-BCC6-0D50-BAD2616BE3CB}"/>
              </a:ext>
            </a:extLst>
          </p:cNvPr>
          <p:cNvSpPr/>
          <p:nvPr/>
        </p:nvSpPr>
        <p:spPr>
          <a:xfrm>
            <a:off x="0" y="0"/>
            <a:ext cx="12192000" cy="6858000"/>
          </a:xfrm>
          <a:custGeom>
            <a:avLst/>
            <a:gdLst/>
            <a:ahLst/>
            <a:cxnLst/>
            <a:rect l="l" t="t" r="r" b="b"/>
            <a:pathLst>
              <a:path w="7560309" h="8230234">
                <a:moveTo>
                  <a:pt x="0" y="0"/>
                </a:moveTo>
                <a:lnTo>
                  <a:pt x="7560005" y="0"/>
                </a:lnTo>
                <a:lnTo>
                  <a:pt x="7560005" y="8229701"/>
                </a:lnTo>
                <a:lnTo>
                  <a:pt x="0" y="8229701"/>
                </a:lnTo>
                <a:lnTo>
                  <a:pt x="0" y="0"/>
                </a:lnTo>
                <a:close/>
              </a:path>
            </a:pathLst>
          </a:custGeom>
          <a:gradFill flip="none" rotWithShape="1">
            <a:gsLst>
              <a:gs pos="0">
                <a:schemeClr val="accent1"/>
              </a:gs>
              <a:gs pos="97993">
                <a:schemeClr val="accent1">
                  <a:alpha val="39000"/>
                </a:schemeClr>
              </a:gs>
            </a:gsLst>
            <a:lin ang="5400000" scaled="1"/>
            <a:tileRect/>
          </a:gradFill>
        </p:spPr>
        <p:txBody>
          <a:bodyPr wrap="square" lIns="0" tIns="0" rIns="0" bIns="0" rtlCol="0"/>
          <a:lstStyle/>
          <a:p>
            <a:pPr defTabSz="633039"/>
            <a:endParaRPr sz="1246" dirty="0"/>
          </a:p>
        </p:txBody>
      </p:sp>
      <p:pic>
        <p:nvPicPr>
          <p:cNvPr id="14" name="Graphic 13">
            <a:extLst>
              <a:ext uri="{FF2B5EF4-FFF2-40B4-BE49-F238E27FC236}">
                <a16:creationId xmlns:a16="http://schemas.microsoft.com/office/drawing/2014/main" id="{986FEE91-1380-98BA-23DC-BDE9FF545B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4608" y="1158795"/>
            <a:ext cx="2398748" cy="520871"/>
          </a:xfrm>
          <a:prstGeom prst="rect">
            <a:avLst/>
          </a:prstGeom>
        </p:spPr>
      </p:pic>
      <p:grpSp>
        <p:nvGrpSpPr>
          <p:cNvPr id="15" name="Group 14">
            <a:extLst>
              <a:ext uri="{FF2B5EF4-FFF2-40B4-BE49-F238E27FC236}">
                <a16:creationId xmlns:a16="http://schemas.microsoft.com/office/drawing/2014/main" id="{77FA2A95-8F5E-BCD8-E76B-25E2FBFF884F}"/>
              </a:ext>
            </a:extLst>
          </p:cNvPr>
          <p:cNvGrpSpPr/>
          <p:nvPr userDrawn="1"/>
        </p:nvGrpSpPr>
        <p:grpSpPr>
          <a:xfrm>
            <a:off x="8878166" y="1"/>
            <a:ext cx="1640035" cy="5975167"/>
            <a:chOff x="4930590" y="-2045"/>
            <a:chExt cx="1330522" cy="4847515"/>
          </a:xfrm>
        </p:grpSpPr>
        <p:sp>
          <p:nvSpPr>
            <p:cNvPr id="16" name="Freeform: Shape 15">
              <a:extLst>
                <a:ext uri="{FF2B5EF4-FFF2-40B4-BE49-F238E27FC236}">
                  <a16:creationId xmlns:a16="http://schemas.microsoft.com/office/drawing/2014/main" id="{95C15861-3DDE-8C27-0949-D730FAF54ECE}"/>
                </a:ext>
              </a:extLst>
            </p:cNvPr>
            <p:cNvSpPr/>
            <p:nvPr/>
          </p:nvSpPr>
          <p:spPr>
            <a:xfrm flipV="1">
              <a:off x="4983136" y="2639696"/>
              <a:ext cx="664302" cy="222584"/>
            </a:xfrm>
            <a:custGeom>
              <a:avLst/>
              <a:gdLst>
                <a:gd name="connsiteX0" fmla="*/ 0 w 664302"/>
                <a:gd name="connsiteY0" fmla="*/ 0 h 222584"/>
                <a:gd name="connsiteX1" fmla="*/ 664303 w 664302"/>
                <a:gd name="connsiteY1" fmla="*/ 222585 h 222584"/>
              </a:gdLst>
              <a:ahLst/>
              <a:cxnLst>
                <a:cxn ang="0">
                  <a:pos x="connsiteX0" y="connsiteY0"/>
                </a:cxn>
                <a:cxn ang="0">
                  <a:pos x="connsiteX1" y="connsiteY1"/>
                </a:cxn>
              </a:cxnLst>
              <a:rect l="l" t="t" r="r" b="b"/>
              <a:pathLst>
                <a:path w="664302" h="222584">
                  <a:moveTo>
                    <a:pt x="0" y="0"/>
                  </a:moveTo>
                  <a:lnTo>
                    <a:pt x="664303" y="222585"/>
                  </a:lnTo>
                </a:path>
              </a:pathLst>
            </a:custGeom>
            <a:ln w="15277" cap="flat">
              <a:solidFill>
                <a:srgbClr val="00BB00"/>
              </a:solid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041206EC-06F1-D3F4-CDE7-33B5B8D53706}"/>
                </a:ext>
              </a:extLst>
            </p:cNvPr>
            <p:cNvSpPr/>
            <p:nvPr/>
          </p:nvSpPr>
          <p:spPr>
            <a:xfrm flipV="1">
              <a:off x="5979462" y="3767066"/>
              <a:ext cx="54591" cy="54591"/>
            </a:xfrm>
            <a:custGeom>
              <a:avLst/>
              <a:gdLst>
                <a:gd name="connsiteX0" fmla="*/ 27360 w 54591"/>
                <a:gd name="connsiteY0" fmla="*/ 54591 h 54591"/>
                <a:gd name="connsiteX1" fmla="*/ 0 w 54591"/>
                <a:gd name="connsiteY1" fmla="*/ 27360 h 54591"/>
                <a:gd name="connsiteX2" fmla="*/ 27360 w 54591"/>
                <a:gd name="connsiteY2" fmla="*/ 0 h 54591"/>
                <a:gd name="connsiteX3" fmla="*/ 54592 w 54591"/>
                <a:gd name="connsiteY3" fmla="*/ 27360 h 54591"/>
                <a:gd name="connsiteX4" fmla="*/ 27360 w 54591"/>
                <a:gd name="connsiteY4" fmla="*/ 54591 h 54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1" h="54591">
                  <a:moveTo>
                    <a:pt x="27360" y="54591"/>
                  </a:moveTo>
                  <a:cubicBezTo>
                    <a:pt x="12273" y="54591"/>
                    <a:pt x="0" y="42318"/>
                    <a:pt x="0" y="27360"/>
                  </a:cubicBezTo>
                  <a:cubicBezTo>
                    <a:pt x="0" y="12401"/>
                    <a:pt x="12273" y="0"/>
                    <a:pt x="27360" y="0"/>
                  </a:cubicBezTo>
                  <a:cubicBezTo>
                    <a:pt x="42446" y="0"/>
                    <a:pt x="54592" y="12273"/>
                    <a:pt x="54592" y="27360"/>
                  </a:cubicBezTo>
                  <a:cubicBezTo>
                    <a:pt x="54592" y="42446"/>
                    <a:pt x="42318" y="54591"/>
                    <a:pt x="27360" y="54591"/>
                  </a:cubicBezTo>
                  <a:close/>
                </a:path>
              </a:pathLst>
            </a:custGeom>
            <a:noFill/>
            <a:ln w="15277" cap="flat">
              <a:solidFill>
                <a:srgbClr val="00BB00"/>
              </a:solid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680B52DE-8761-BBD9-21D0-D5D623B0BF06}"/>
                </a:ext>
              </a:extLst>
            </p:cNvPr>
            <p:cNvSpPr/>
            <p:nvPr/>
          </p:nvSpPr>
          <p:spPr>
            <a:xfrm flipV="1">
              <a:off x="5389695" y="4147672"/>
              <a:ext cx="54591" cy="54591"/>
            </a:xfrm>
            <a:custGeom>
              <a:avLst/>
              <a:gdLst>
                <a:gd name="connsiteX0" fmla="*/ 27360 w 54591"/>
                <a:gd name="connsiteY0" fmla="*/ 54591 h 54591"/>
                <a:gd name="connsiteX1" fmla="*/ 0 w 54591"/>
                <a:gd name="connsiteY1" fmla="*/ 27360 h 54591"/>
                <a:gd name="connsiteX2" fmla="*/ 27360 w 54591"/>
                <a:gd name="connsiteY2" fmla="*/ 0 h 54591"/>
                <a:gd name="connsiteX3" fmla="*/ 54591 w 54591"/>
                <a:gd name="connsiteY3" fmla="*/ 27360 h 54591"/>
                <a:gd name="connsiteX4" fmla="*/ 27360 w 54591"/>
                <a:gd name="connsiteY4" fmla="*/ 54591 h 54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1" h="54591">
                  <a:moveTo>
                    <a:pt x="27360" y="54591"/>
                  </a:moveTo>
                  <a:cubicBezTo>
                    <a:pt x="12273" y="54591"/>
                    <a:pt x="0" y="42318"/>
                    <a:pt x="0" y="27360"/>
                  </a:cubicBezTo>
                  <a:cubicBezTo>
                    <a:pt x="0" y="12401"/>
                    <a:pt x="12273" y="0"/>
                    <a:pt x="27360" y="0"/>
                  </a:cubicBezTo>
                  <a:cubicBezTo>
                    <a:pt x="42446" y="0"/>
                    <a:pt x="54591" y="12273"/>
                    <a:pt x="54591" y="27360"/>
                  </a:cubicBezTo>
                  <a:cubicBezTo>
                    <a:pt x="54591" y="42446"/>
                    <a:pt x="42318" y="54591"/>
                    <a:pt x="27360" y="54591"/>
                  </a:cubicBezTo>
                  <a:close/>
                </a:path>
              </a:pathLst>
            </a:custGeom>
            <a:noFill/>
            <a:ln w="15277" cap="flat">
              <a:solidFill>
                <a:srgbClr val="00BB00"/>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85404184-AEC0-72CF-0D65-9C59E46E162C}"/>
                </a:ext>
              </a:extLst>
            </p:cNvPr>
            <p:cNvSpPr/>
            <p:nvPr/>
          </p:nvSpPr>
          <p:spPr>
            <a:xfrm flipV="1">
              <a:off x="5863503" y="936111"/>
              <a:ext cx="115831" cy="115830"/>
            </a:xfrm>
            <a:custGeom>
              <a:avLst/>
              <a:gdLst>
                <a:gd name="connsiteX0" fmla="*/ 57916 w 115831"/>
                <a:gd name="connsiteY0" fmla="*/ 115831 h 115830"/>
                <a:gd name="connsiteX1" fmla="*/ 0 w 115831"/>
                <a:gd name="connsiteY1" fmla="*/ 57915 h 115830"/>
                <a:gd name="connsiteX2" fmla="*/ 57916 w 115831"/>
                <a:gd name="connsiteY2" fmla="*/ 0 h 115830"/>
                <a:gd name="connsiteX3" fmla="*/ 115831 w 115831"/>
                <a:gd name="connsiteY3" fmla="*/ 57915 h 115830"/>
                <a:gd name="connsiteX4" fmla="*/ 57916 w 115831"/>
                <a:gd name="connsiteY4" fmla="*/ 115831 h 11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31" h="115830">
                  <a:moveTo>
                    <a:pt x="57916" y="115831"/>
                  </a:moveTo>
                  <a:cubicBezTo>
                    <a:pt x="25953" y="115831"/>
                    <a:pt x="0" y="89878"/>
                    <a:pt x="0" y="57915"/>
                  </a:cubicBezTo>
                  <a:cubicBezTo>
                    <a:pt x="0" y="25953"/>
                    <a:pt x="25953" y="0"/>
                    <a:pt x="57916" y="0"/>
                  </a:cubicBezTo>
                  <a:cubicBezTo>
                    <a:pt x="89878" y="0"/>
                    <a:pt x="115831" y="25953"/>
                    <a:pt x="115831" y="57915"/>
                  </a:cubicBezTo>
                  <a:cubicBezTo>
                    <a:pt x="115831" y="89878"/>
                    <a:pt x="89878" y="115831"/>
                    <a:pt x="57916" y="115831"/>
                  </a:cubicBezTo>
                  <a:close/>
                </a:path>
              </a:pathLst>
            </a:custGeom>
            <a:noFill/>
            <a:ln w="15277" cap="flat">
              <a:solidFill>
                <a:srgbClr val="00BB00"/>
              </a:solid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F3696201-295B-0CE5-B6F7-789CF2DB3CDB}"/>
                </a:ext>
              </a:extLst>
            </p:cNvPr>
            <p:cNvSpPr/>
            <p:nvPr/>
          </p:nvSpPr>
          <p:spPr>
            <a:xfrm flipV="1">
              <a:off x="5895209" y="616871"/>
              <a:ext cx="93329" cy="93329"/>
            </a:xfrm>
            <a:custGeom>
              <a:avLst/>
              <a:gdLst>
                <a:gd name="connsiteX0" fmla="*/ 46665 w 93329"/>
                <a:gd name="connsiteY0" fmla="*/ 93329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29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29"/>
                  </a:moveTo>
                  <a:cubicBezTo>
                    <a:pt x="20967" y="93329"/>
                    <a:pt x="0" y="72490"/>
                    <a:pt x="0" y="46665"/>
                  </a:cubicBezTo>
                  <a:cubicBezTo>
                    <a:pt x="0" y="20839"/>
                    <a:pt x="20839" y="0"/>
                    <a:pt x="46665" y="0"/>
                  </a:cubicBezTo>
                  <a:cubicBezTo>
                    <a:pt x="72490" y="0"/>
                    <a:pt x="93330" y="20839"/>
                    <a:pt x="93330" y="46665"/>
                  </a:cubicBezTo>
                  <a:cubicBezTo>
                    <a:pt x="93330" y="72490"/>
                    <a:pt x="72490" y="93329"/>
                    <a:pt x="46665" y="93329"/>
                  </a:cubicBezTo>
                  <a:close/>
                </a:path>
              </a:pathLst>
            </a:custGeom>
            <a:noFill/>
            <a:ln w="15277" cap="flat">
              <a:solidFill>
                <a:srgbClr val="00BB00"/>
              </a:solid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8B3D5D4C-A66E-F09F-D228-B1D76BE559EE}"/>
                </a:ext>
              </a:extLst>
            </p:cNvPr>
            <p:cNvSpPr/>
            <p:nvPr/>
          </p:nvSpPr>
          <p:spPr>
            <a:xfrm flipV="1">
              <a:off x="5267727" y="1264810"/>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close/>
                </a:path>
              </a:pathLst>
            </a:custGeom>
            <a:noFill/>
            <a:ln w="15277" cap="flat">
              <a:solidFill>
                <a:srgbClr val="00BB00"/>
              </a:solid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3FAA483-1E04-F1B2-C897-7F2E23B93326}"/>
                </a:ext>
              </a:extLst>
            </p:cNvPr>
            <p:cNvSpPr/>
            <p:nvPr/>
          </p:nvSpPr>
          <p:spPr>
            <a:xfrm flipV="1">
              <a:off x="4935192" y="894943"/>
              <a:ext cx="93329" cy="93329"/>
            </a:xfrm>
            <a:custGeom>
              <a:avLst/>
              <a:gdLst>
                <a:gd name="connsiteX0" fmla="*/ 46665 w 93329"/>
                <a:gd name="connsiteY0" fmla="*/ 93329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29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29"/>
                  </a:moveTo>
                  <a:cubicBezTo>
                    <a:pt x="20967" y="93329"/>
                    <a:pt x="0" y="72490"/>
                    <a:pt x="0" y="46665"/>
                  </a:cubicBezTo>
                  <a:cubicBezTo>
                    <a:pt x="0" y="20839"/>
                    <a:pt x="20839" y="0"/>
                    <a:pt x="46665" y="0"/>
                  </a:cubicBezTo>
                  <a:cubicBezTo>
                    <a:pt x="72490" y="0"/>
                    <a:pt x="93330" y="20839"/>
                    <a:pt x="93330" y="46665"/>
                  </a:cubicBezTo>
                  <a:cubicBezTo>
                    <a:pt x="93330" y="72490"/>
                    <a:pt x="72490" y="93329"/>
                    <a:pt x="46665" y="93329"/>
                  </a:cubicBezTo>
                  <a:close/>
                </a:path>
              </a:pathLst>
            </a:custGeom>
            <a:noFill/>
            <a:ln w="15277" cap="flat">
              <a:solidFill>
                <a:srgbClr val="00BB00"/>
              </a:solid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CCC6C5EA-D7FB-9F6F-ECD4-A57658073A0A}"/>
                </a:ext>
              </a:extLst>
            </p:cNvPr>
            <p:cNvSpPr/>
            <p:nvPr/>
          </p:nvSpPr>
          <p:spPr>
            <a:xfrm flipV="1">
              <a:off x="5053453" y="1957494"/>
              <a:ext cx="144724" cy="144724"/>
            </a:xfrm>
            <a:custGeom>
              <a:avLst/>
              <a:gdLst>
                <a:gd name="connsiteX0" fmla="*/ 72362 w 144724"/>
                <a:gd name="connsiteY0" fmla="*/ 144725 h 144724"/>
                <a:gd name="connsiteX1" fmla="*/ 0 w 144724"/>
                <a:gd name="connsiteY1" fmla="*/ 72362 h 144724"/>
                <a:gd name="connsiteX2" fmla="*/ 72362 w 144724"/>
                <a:gd name="connsiteY2" fmla="*/ 0 h 144724"/>
                <a:gd name="connsiteX3" fmla="*/ 144725 w 144724"/>
                <a:gd name="connsiteY3" fmla="*/ 72362 h 144724"/>
                <a:gd name="connsiteX4" fmla="*/ 72362 w 144724"/>
                <a:gd name="connsiteY4" fmla="*/ 144725 h 144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4" h="144724">
                  <a:moveTo>
                    <a:pt x="72362" y="144725"/>
                  </a:moveTo>
                  <a:cubicBezTo>
                    <a:pt x="32474" y="144725"/>
                    <a:pt x="0" y="112379"/>
                    <a:pt x="0" y="72362"/>
                  </a:cubicBezTo>
                  <a:cubicBezTo>
                    <a:pt x="0" y="32346"/>
                    <a:pt x="32346" y="0"/>
                    <a:pt x="72362" y="0"/>
                  </a:cubicBezTo>
                  <a:cubicBezTo>
                    <a:pt x="112379" y="0"/>
                    <a:pt x="144725" y="32346"/>
                    <a:pt x="144725" y="72362"/>
                  </a:cubicBezTo>
                  <a:cubicBezTo>
                    <a:pt x="144725" y="112379"/>
                    <a:pt x="112379" y="144725"/>
                    <a:pt x="72362" y="144725"/>
                  </a:cubicBezTo>
                </a:path>
              </a:pathLst>
            </a:custGeom>
            <a:solidFill>
              <a:srgbClr val="00BB00"/>
            </a:solidFill>
            <a:ln w="12731"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C5982B4F-911A-E426-ACC8-929F92827394}"/>
                </a:ext>
              </a:extLst>
            </p:cNvPr>
            <p:cNvSpPr/>
            <p:nvPr/>
          </p:nvSpPr>
          <p:spPr>
            <a:xfrm flipV="1">
              <a:off x="5567661" y="3136516"/>
              <a:ext cx="144724" cy="144724"/>
            </a:xfrm>
            <a:custGeom>
              <a:avLst/>
              <a:gdLst>
                <a:gd name="connsiteX0" fmla="*/ 72362 w 144724"/>
                <a:gd name="connsiteY0" fmla="*/ 144725 h 144724"/>
                <a:gd name="connsiteX1" fmla="*/ 0 w 144724"/>
                <a:gd name="connsiteY1" fmla="*/ 72362 h 144724"/>
                <a:gd name="connsiteX2" fmla="*/ 72362 w 144724"/>
                <a:gd name="connsiteY2" fmla="*/ 0 h 144724"/>
                <a:gd name="connsiteX3" fmla="*/ 144725 w 144724"/>
                <a:gd name="connsiteY3" fmla="*/ 72362 h 144724"/>
                <a:gd name="connsiteX4" fmla="*/ 72362 w 144724"/>
                <a:gd name="connsiteY4" fmla="*/ 144725 h 144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4" h="144724">
                  <a:moveTo>
                    <a:pt x="72362" y="144725"/>
                  </a:moveTo>
                  <a:cubicBezTo>
                    <a:pt x="32474" y="144725"/>
                    <a:pt x="0" y="112379"/>
                    <a:pt x="0" y="72362"/>
                  </a:cubicBezTo>
                  <a:cubicBezTo>
                    <a:pt x="0" y="32346"/>
                    <a:pt x="32346" y="0"/>
                    <a:pt x="72362" y="0"/>
                  </a:cubicBezTo>
                  <a:cubicBezTo>
                    <a:pt x="112379" y="0"/>
                    <a:pt x="144725" y="32346"/>
                    <a:pt x="144725" y="72362"/>
                  </a:cubicBezTo>
                  <a:cubicBezTo>
                    <a:pt x="144725" y="112379"/>
                    <a:pt x="112379" y="144725"/>
                    <a:pt x="72362" y="144725"/>
                  </a:cubicBezTo>
                </a:path>
              </a:pathLst>
            </a:custGeom>
            <a:solidFill>
              <a:srgbClr val="00BB00"/>
            </a:solidFill>
            <a:ln w="12731"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E21ED57D-0417-E46D-8CBF-D471CAE8FDDB}"/>
                </a:ext>
              </a:extLst>
            </p:cNvPr>
            <p:cNvSpPr/>
            <p:nvPr/>
          </p:nvSpPr>
          <p:spPr>
            <a:xfrm flipV="1">
              <a:off x="6116388" y="786016"/>
              <a:ext cx="144724" cy="144724"/>
            </a:xfrm>
            <a:custGeom>
              <a:avLst/>
              <a:gdLst>
                <a:gd name="connsiteX0" fmla="*/ 72362 w 144724"/>
                <a:gd name="connsiteY0" fmla="*/ 144725 h 144724"/>
                <a:gd name="connsiteX1" fmla="*/ 0 w 144724"/>
                <a:gd name="connsiteY1" fmla="*/ 72362 h 144724"/>
                <a:gd name="connsiteX2" fmla="*/ 72362 w 144724"/>
                <a:gd name="connsiteY2" fmla="*/ 0 h 144724"/>
                <a:gd name="connsiteX3" fmla="*/ 144725 w 144724"/>
                <a:gd name="connsiteY3" fmla="*/ 72362 h 144724"/>
                <a:gd name="connsiteX4" fmla="*/ 72362 w 144724"/>
                <a:gd name="connsiteY4" fmla="*/ 144725 h 144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4" h="144724">
                  <a:moveTo>
                    <a:pt x="72362" y="144725"/>
                  </a:moveTo>
                  <a:cubicBezTo>
                    <a:pt x="32474" y="144725"/>
                    <a:pt x="0" y="112379"/>
                    <a:pt x="0" y="72362"/>
                  </a:cubicBezTo>
                  <a:cubicBezTo>
                    <a:pt x="0" y="32346"/>
                    <a:pt x="32346" y="0"/>
                    <a:pt x="72362" y="0"/>
                  </a:cubicBezTo>
                  <a:cubicBezTo>
                    <a:pt x="112379" y="0"/>
                    <a:pt x="144725" y="32346"/>
                    <a:pt x="144725" y="72362"/>
                  </a:cubicBezTo>
                  <a:cubicBezTo>
                    <a:pt x="144725" y="112379"/>
                    <a:pt x="112379" y="144725"/>
                    <a:pt x="72362" y="144725"/>
                  </a:cubicBezTo>
                </a:path>
              </a:pathLst>
            </a:custGeom>
            <a:solidFill>
              <a:srgbClr val="00BB00"/>
            </a:solidFill>
            <a:ln w="12731"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2A8D4B22-A1F6-352F-F962-D365415636DC}"/>
                </a:ext>
              </a:extLst>
            </p:cNvPr>
            <p:cNvSpPr/>
            <p:nvPr/>
          </p:nvSpPr>
          <p:spPr>
            <a:xfrm flipV="1">
              <a:off x="6127511" y="1423342"/>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path>
              </a:pathLst>
            </a:custGeom>
            <a:solidFill>
              <a:srgbClr val="00BB00"/>
            </a:solidFill>
            <a:ln w="12731"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1EF8018D-6A67-905B-8628-979DC992F166}"/>
                </a:ext>
              </a:extLst>
            </p:cNvPr>
            <p:cNvSpPr/>
            <p:nvPr/>
          </p:nvSpPr>
          <p:spPr>
            <a:xfrm flipV="1">
              <a:off x="5610874" y="4767866"/>
              <a:ext cx="77604" cy="77604"/>
            </a:xfrm>
            <a:custGeom>
              <a:avLst/>
              <a:gdLst>
                <a:gd name="connsiteX0" fmla="*/ 38866 w 77604"/>
                <a:gd name="connsiteY0" fmla="*/ 77604 h 77604"/>
                <a:gd name="connsiteX1" fmla="*/ 0 w 77604"/>
                <a:gd name="connsiteY1" fmla="*/ 38866 h 77604"/>
                <a:gd name="connsiteX2" fmla="*/ 38866 w 77604"/>
                <a:gd name="connsiteY2" fmla="*/ 0 h 77604"/>
                <a:gd name="connsiteX3" fmla="*/ 77604 w 77604"/>
                <a:gd name="connsiteY3" fmla="*/ 38866 h 77604"/>
                <a:gd name="connsiteX4" fmla="*/ 38866 w 77604"/>
                <a:gd name="connsiteY4" fmla="*/ 77604 h 7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04" h="77604">
                  <a:moveTo>
                    <a:pt x="38866" y="77604"/>
                  </a:moveTo>
                  <a:cubicBezTo>
                    <a:pt x="17387" y="77604"/>
                    <a:pt x="0" y="60217"/>
                    <a:pt x="0" y="38866"/>
                  </a:cubicBezTo>
                  <a:cubicBezTo>
                    <a:pt x="0" y="17515"/>
                    <a:pt x="17387" y="0"/>
                    <a:pt x="38866" y="0"/>
                  </a:cubicBezTo>
                  <a:cubicBezTo>
                    <a:pt x="60345" y="0"/>
                    <a:pt x="77604" y="17387"/>
                    <a:pt x="77604" y="38866"/>
                  </a:cubicBezTo>
                  <a:cubicBezTo>
                    <a:pt x="77604" y="60345"/>
                    <a:pt x="60217" y="77604"/>
                    <a:pt x="38866" y="77604"/>
                  </a:cubicBezTo>
                </a:path>
              </a:pathLst>
            </a:custGeom>
            <a:solidFill>
              <a:srgbClr val="00BB00"/>
            </a:solidFill>
            <a:ln w="12731"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B79A5509-910D-C9EB-EA31-BFB7E13EE04B}"/>
                </a:ext>
              </a:extLst>
            </p:cNvPr>
            <p:cNvSpPr/>
            <p:nvPr/>
          </p:nvSpPr>
          <p:spPr>
            <a:xfrm flipV="1">
              <a:off x="5621101" y="1727878"/>
              <a:ext cx="175152" cy="175280"/>
            </a:xfrm>
            <a:custGeom>
              <a:avLst/>
              <a:gdLst>
                <a:gd name="connsiteX0" fmla="*/ 87576 w 175152"/>
                <a:gd name="connsiteY0" fmla="*/ 175281 h 175280"/>
                <a:gd name="connsiteX1" fmla="*/ 0 w 175152"/>
                <a:gd name="connsiteY1" fmla="*/ 87704 h 175280"/>
                <a:gd name="connsiteX2" fmla="*/ 87576 w 175152"/>
                <a:gd name="connsiteY2" fmla="*/ 0 h 175280"/>
                <a:gd name="connsiteX3" fmla="*/ 175153 w 175152"/>
                <a:gd name="connsiteY3" fmla="*/ 87704 h 175280"/>
                <a:gd name="connsiteX4" fmla="*/ 87576 w 175152"/>
                <a:gd name="connsiteY4" fmla="*/ 175281 h 17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2" h="175280">
                  <a:moveTo>
                    <a:pt x="87576" y="175281"/>
                  </a:moveTo>
                  <a:cubicBezTo>
                    <a:pt x="39122" y="175281"/>
                    <a:pt x="0" y="136031"/>
                    <a:pt x="0" y="87704"/>
                  </a:cubicBezTo>
                  <a:cubicBezTo>
                    <a:pt x="0" y="39377"/>
                    <a:pt x="39250" y="0"/>
                    <a:pt x="87576" y="0"/>
                  </a:cubicBezTo>
                  <a:cubicBezTo>
                    <a:pt x="135903" y="0"/>
                    <a:pt x="175153" y="39250"/>
                    <a:pt x="175153" y="87704"/>
                  </a:cubicBezTo>
                  <a:cubicBezTo>
                    <a:pt x="175153" y="136159"/>
                    <a:pt x="135903" y="175281"/>
                    <a:pt x="87576" y="175281"/>
                  </a:cubicBezTo>
                  <a:close/>
                </a:path>
              </a:pathLst>
            </a:custGeom>
            <a:noFill/>
            <a:ln w="15277" cap="flat">
              <a:solidFill>
                <a:srgbClr val="00BB00"/>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26146AD4-D3D2-0610-8D36-84225B3950AC}"/>
                </a:ext>
              </a:extLst>
            </p:cNvPr>
            <p:cNvSpPr/>
            <p:nvPr/>
          </p:nvSpPr>
          <p:spPr>
            <a:xfrm flipV="1">
              <a:off x="5120573" y="664943"/>
              <a:ext cx="175152" cy="175152"/>
            </a:xfrm>
            <a:custGeom>
              <a:avLst/>
              <a:gdLst>
                <a:gd name="connsiteX0" fmla="*/ 87576 w 175152"/>
                <a:gd name="connsiteY0" fmla="*/ 175153 h 175152"/>
                <a:gd name="connsiteX1" fmla="*/ 0 w 175152"/>
                <a:gd name="connsiteY1" fmla="*/ 87577 h 175152"/>
                <a:gd name="connsiteX2" fmla="*/ 87576 w 175152"/>
                <a:gd name="connsiteY2" fmla="*/ 0 h 175152"/>
                <a:gd name="connsiteX3" fmla="*/ 175153 w 175152"/>
                <a:gd name="connsiteY3" fmla="*/ 87577 h 175152"/>
                <a:gd name="connsiteX4" fmla="*/ 87576 w 175152"/>
                <a:gd name="connsiteY4" fmla="*/ 175153 h 1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2" h="175152">
                  <a:moveTo>
                    <a:pt x="87576" y="175153"/>
                  </a:moveTo>
                  <a:cubicBezTo>
                    <a:pt x="39122" y="175153"/>
                    <a:pt x="0" y="135903"/>
                    <a:pt x="0" y="87577"/>
                  </a:cubicBezTo>
                  <a:cubicBezTo>
                    <a:pt x="0" y="39249"/>
                    <a:pt x="39250" y="0"/>
                    <a:pt x="87576" y="0"/>
                  </a:cubicBezTo>
                  <a:cubicBezTo>
                    <a:pt x="135903" y="0"/>
                    <a:pt x="175153" y="39249"/>
                    <a:pt x="175153" y="87577"/>
                  </a:cubicBezTo>
                  <a:cubicBezTo>
                    <a:pt x="175153" y="135903"/>
                    <a:pt x="135903" y="175153"/>
                    <a:pt x="87576" y="175153"/>
                  </a:cubicBezTo>
                  <a:close/>
                </a:path>
              </a:pathLst>
            </a:custGeom>
            <a:noFill/>
            <a:ln w="15277" cap="flat">
              <a:solidFill>
                <a:srgbClr val="00BB00"/>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3F75793F-DD2C-5D05-9CCE-FA4CC872DE4D}"/>
                </a:ext>
              </a:extLst>
            </p:cNvPr>
            <p:cNvSpPr/>
            <p:nvPr/>
          </p:nvSpPr>
          <p:spPr>
            <a:xfrm flipV="1">
              <a:off x="5251235" y="828589"/>
              <a:ext cx="417810" cy="908493"/>
            </a:xfrm>
            <a:custGeom>
              <a:avLst/>
              <a:gdLst>
                <a:gd name="connsiteX0" fmla="*/ 417810 w 417810"/>
                <a:gd name="connsiteY0" fmla="*/ 0 h 908493"/>
                <a:gd name="connsiteX1" fmla="*/ 0 w 417810"/>
                <a:gd name="connsiteY1" fmla="*/ 908494 h 908493"/>
              </a:gdLst>
              <a:ahLst/>
              <a:cxnLst>
                <a:cxn ang="0">
                  <a:pos x="connsiteX0" y="connsiteY0"/>
                </a:cxn>
                <a:cxn ang="0">
                  <a:pos x="connsiteX1" y="connsiteY1"/>
                </a:cxn>
              </a:cxnLst>
              <a:rect l="l" t="t" r="r" b="b"/>
              <a:pathLst>
                <a:path w="417810" h="908493">
                  <a:moveTo>
                    <a:pt x="417810" y="0"/>
                  </a:moveTo>
                  <a:lnTo>
                    <a:pt x="0" y="908494"/>
                  </a:lnTo>
                </a:path>
              </a:pathLst>
            </a:custGeom>
            <a:ln w="15277" cap="flat">
              <a:solidFill>
                <a:srgbClr val="00BB00"/>
              </a:solid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CCE123A5-EE29-5E8C-D5D1-6C0806A4E138}"/>
                </a:ext>
              </a:extLst>
            </p:cNvPr>
            <p:cNvSpPr/>
            <p:nvPr/>
          </p:nvSpPr>
          <p:spPr>
            <a:xfrm flipV="1">
              <a:off x="4998222" y="843931"/>
              <a:ext cx="187809" cy="552051"/>
            </a:xfrm>
            <a:custGeom>
              <a:avLst/>
              <a:gdLst>
                <a:gd name="connsiteX0" fmla="*/ 0 w 187809"/>
                <a:gd name="connsiteY0" fmla="*/ 0 h 552051"/>
                <a:gd name="connsiteX1" fmla="*/ 187810 w 187809"/>
                <a:gd name="connsiteY1" fmla="*/ 552051 h 552051"/>
              </a:gdLst>
              <a:ahLst/>
              <a:cxnLst>
                <a:cxn ang="0">
                  <a:pos x="connsiteX0" y="connsiteY0"/>
                </a:cxn>
                <a:cxn ang="0">
                  <a:pos x="connsiteX1" y="connsiteY1"/>
                </a:cxn>
              </a:cxnLst>
              <a:rect l="l" t="t" r="r" b="b"/>
              <a:pathLst>
                <a:path w="187809" h="552051">
                  <a:moveTo>
                    <a:pt x="0" y="0"/>
                  </a:moveTo>
                  <a:lnTo>
                    <a:pt x="187810" y="552051"/>
                  </a:lnTo>
                </a:path>
              </a:pathLst>
            </a:custGeom>
            <a:ln w="15277" cap="flat">
              <a:solidFill>
                <a:srgbClr val="00BB00"/>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E08AFE4D-1F5E-10EC-3F37-6947AAFFEE41}"/>
                </a:ext>
              </a:extLst>
            </p:cNvPr>
            <p:cNvSpPr/>
            <p:nvPr/>
          </p:nvSpPr>
          <p:spPr>
            <a:xfrm flipV="1">
              <a:off x="4994386" y="1480235"/>
              <a:ext cx="113274" cy="480711"/>
            </a:xfrm>
            <a:custGeom>
              <a:avLst/>
              <a:gdLst>
                <a:gd name="connsiteX0" fmla="*/ 0 w 113274"/>
                <a:gd name="connsiteY0" fmla="*/ 480712 h 480711"/>
                <a:gd name="connsiteX1" fmla="*/ 113274 w 113274"/>
                <a:gd name="connsiteY1" fmla="*/ 0 h 480711"/>
              </a:gdLst>
              <a:ahLst/>
              <a:cxnLst>
                <a:cxn ang="0">
                  <a:pos x="connsiteX0" y="connsiteY0"/>
                </a:cxn>
                <a:cxn ang="0">
                  <a:pos x="connsiteX1" y="connsiteY1"/>
                </a:cxn>
              </a:cxnLst>
              <a:rect l="l" t="t" r="r" b="b"/>
              <a:pathLst>
                <a:path w="113274" h="480711">
                  <a:moveTo>
                    <a:pt x="0" y="480712"/>
                  </a:moveTo>
                  <a:lnTo>
                    <a:pt x="113274" y="0"/>
                  </a:lnTo>
                </a:path>
              </a:pathLst>
            </a:custGeom>
            <a:ln w="15277" cap="flat">
              <a:solidFill>
                <a:srgbClr val="00BB00"/>
              </a:solid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4B9712C8-7D83-C35E-A34F-9A7753E96F8B}"/>
                </a:ext>
              </a:extLst>
            </p:cNvPr>
            <p:cNvSpPr/>
            <p:nvPr/>
          </p:nvSpPr>
          <p:spPr>
            <a:xfrm flipV="1">
              <a:off x="5156882" y="2085599"/>
              <a:ext cx="490556" cy="2691217"/>
            </a:xfrm>
            <a:custGeom>
              <a:avLst/>
              <a:gdLst>
                <a:gd name="connsiteX0" fmla="*/ 0 w 490556"/>
                <a:gd name="connsiteY0" fmla="*/ 2691218 h 2691217"/>
                <a:gd name="connsiteX1" fmla="*/ 490556 w 490556"/>
                <a:gd name="connsiteY1" fmla="*/ 2137121 h 2691217"/>
                <a:gd name="connsiteX2" fmla="*/ 490556 w 490556"/>
                <a:gd name="connsiteY2" fmla="*/ 0 h 2691217"/>
              </a:gdLst>
              <a:ahLst/>
              <a:cxnLst>
                <a:cxn ang="0">
                  <a:pos x="connsiteX0" y="connsiteY0"/>
                </a:cxn>
                <a:cxn ang="0">
                  <a:pos x="connsiteX1" y="connsiteY1"/>
                </a:cxn>
                <a:cxn ang="0">
                  <a:pos x="connsiteX2" y="connsiteY2"/>
                </a:cxn>
              </a:cxnLst>
              <a:rect l="l" t="t" r="r" b="b"/>
              <a:pathLst>
                <a:path w="490556" h="2691217">
                  <a:moveTo>
                    <a:pt x="0" y="2691218"/>
                  </a:moveTo>
                  <a:lnTo>
                    <a:pt x="490556" y="2137121"/>
                  </a:lnTo>
                  <a:lnTo>
                    <a:pt x="490556" y="0"/>
                  </a:lnTo>
                </a:path>
              </a:pathLst>
            </a:custGeom>
            <a:noFill/>
            <a:ln w="15277" cap="flat">
              <a:solidFill>
                <a:srgbClr val="00BB00"/>
              </a:solid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F73D9AE8-2281-D517-EAF0-A1891AE287DC}"/>
                </a:ext>
              </a:extLst>
            </p:cNvPr>
            <p:cNvSpPr/>
            <p:nvPr/>
          </p:nvSpPr>
          <p:spPr>
            <a:xfrm flipV="1">
              <a:off x="5036577" y="1453387"/>
              <a:ext cx="597949" cy="310544"/>
            </a:xfrm>
            <a:custGeom>
              <a:avLst/>
              <a:gdLst>
                <a:gd name="connsiteX0" fmla="*/ 0 w 597949"/>
                <a:gd name="connsiteY0" fmla="*/ 310545 h 310544"/>
                <a:gd name="connsiteX1" fmla="*/ 597949 w 597949"/>
                <a:gd name="connsiteY1" fmla="*/ 0 h 310544"/>
              </a:gdLst>
              <a:ahLst/>
              <a:cxnLst>
                <a:cxn ang="0">
                  <a:pos x="connsiteX0" y="connsiteY0"/>
                </a:cxn>
                <a:cxn ang="0">
                  <a:pos x="connsiteX1" y="connsiteY1"/>
                </a:cxn>
              </a:cxnLst>
              <a:rect l="l" t="t" r="r" b="b"/>
              <a:pathLst>
                <a:path w="597949" h="310544">
                  <a:moveTo>
                    <a:pt x="0" y="310545"/>
                  </a:moveTo>
                  <a:lnTo>
                    <a:pt x="597949" y="0"/>
                  </a:lnTo>
                </a:path>
              </a:pathLst>
            </a:custGeom>
            <a:ln w="15277" cap="flat">
              <a:solidFill>
                <a:srgbClr val="00BB00"/>
              </a:solid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8F34D83B-19AA-CB70-4F9F-52930D33EF7C}"/>
                </a:ext>
              </a:extLst>
            </p:cNvPr>
            <p:cNvSpPr/>
            <p:nvPr/>
          </p:nvSpPr>
          <p:spPr>
            <a:xfrm flipV="1">
              <a:off x="5178361" y="1840640"/>
              <a:ext cx="444658" cy="168632"/>
            </a:xfrm>
            <a:custGeom>
              <a:avLst/>
              <a:gdLst>
                <a:gd name="connsiteX0" fmla="*/ 444658 w 444658"/>
                <a:gd name="connsiteY0" fmla="*/ 168633 h 168632"/>
                <a:gd name="connsiteX1" fmla="*/ 0 w 444658"/>
                <a:gd name="connsiteY1" fmla="*/ 0 h 168632"/>
              </a:gdLst>
              <a:ahLst/>
              <a:cxnLst>
                <a:cxn ang="0">
                  <a:pos x="connsiteX0" y="connsiteY0"/>
                </a:cxn>
                <a:cxn ang="0">
                  <a:pos x="connsiteX1" y="connsiteY1"/>
                </a:cxn>
              </a:cxnLst>
              <a:rect l="l" t="t" r="r" b="b"/>
              <a:pathLst>
                <a:path w="444658" h="168632">
                  <a:moveTo>
                    <a:pt x="444658" y="168633"/>
                  </a:moveTo>
                  <a:lnTo>
                    <a:pt x="0" y="0"/>
                  </a:lnTo>
                </a:path>
              </a:pathLst>
            </a:custGeom>
            <a:ln w="15277" cap="flat">
              <a:solidFill>
                <a:srgbClr val="00BB00"/>
              </a:solid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FBC0FBBE-0709-E1C0-2FAB-E69257870F4C}"/>
                </a:ext>
              </a:extLst>
            </p:cNvPr>
            <p:cNvSpPr/>
            <p:nvPr/>
          </p:nvSpPr>
          <p:spPr>
            <a:xfrm flipV="1">
              <a:off x="5734248" y="1055776"/>
              <a:ext cx="172212" cy="673635"/>
            </a:xfrm>
            <a:custGeom>
              <a:avLst/>
              <a:gdLst>
                <a:gd name="connsiteX0" fmla="*/ 0 w 172212"/>
                <a:gd name="connsiteY0" fmla="*/ 0 h 673635"/>
                <a:gd name="connsiteX1" fmla="*/ 172212 w 172212"/>
                <a:gd name="connsiteY1" fmla="*/ 673636 h 673635"/>
              </a:gdLst>
              <a:ahLst/>
              <a:cxnLst>
                <a:cxn ang="0">
                  <a:pos x="connsiteX0" y="connsiteY0"/>
                </a:cxn>
                <a:cxn ang="0">
                  <a:pos x="connsiteX1" y="connsiteY1"/>
                </a:cxn>
              </a:cxnLst>
              <a:rect l="l" t="t" r="r" b="b"/>
              <a:pathLst>
                <a:path w="172212" h="673635">
                  <a:moveTo>
                    <a:pt x="0" y="0"/>
                  </a:moveTo>
                  <a:lnTo>
                    <a:pt x="172212" y="673636"/>
                  </a:lnTo>
                </a:path>
              </a:pathLst>
            </a:custGeom>
            <a:ln w="15277" cap="flat">
              <a:solidFill>
                <a:srgbClr val="00BB00"/>
              </a:solid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B247C876-4D3D-8241-F576-4F63E4ABC80E}"/>
                </a:ext>
              </a:extLst>
            </p:cNvPr>
            <p:cNvSpPr/>
            <p:nvPr/>
          </p:nvSpPr>
          <p:spPr>
            <a:xfrm flipV="1">
              <a:off x="5780273" y="1867361"/>
              <a:ext cx="410778" cy="1899705"/>
            </a:xfrm>
            <a:custGeom>
              <a:avLst/>
              <a:gdLst>
                <a:gd name="connsiteX0" fmla="*/ 0 w 410778"/>
                <a:gd name="connsiteY0" fmla="*/ 1899706 h 1899705"/>
                <a:gd name="connsiteX1" fmla="*/ 410778 w 410778"/>
                <a:gd name="connsiteY1" fmla="*/ 1566148 h 1899705"/>
                <a:gd name="connsiteX2" fmla="*/ 410778 w 410778"/>
                <a:gd name="connsiteY2" fmla="*/ 654714 h 1899705"/>
                <a:gd name="connsiteX3" fmla="*/ 226548 w 410778"/>
                <a:gd name="connsiteY3" fmla="*/ 396843 h 1899705"/>
                <a:gd name="connsiteX4" fmla="*/ 226548 w 410778"/>
                <a:gd name="connsiteY4" fmla="*/ 0 h 189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78" h="1899705">
                  <a:moveTo>
                    <a:pt x="0" y="1899706"/>
                  </a:moveTo>
                  <a:lnTo>
                    <a:pt x="410778" y="1566148"/>
                  </a:lnTo>
                  <a:lnTo>
                    <a:pt x="410778" y="654714"/>
                  </a:lnTo>
                  <a:lnTo>
                    <a:pt x="226548" y="396843"/>
                  </a:lnTo>
                  <a:lnTo>
                    <a:pt x="226548" y="0"/>
                  </a:lnTo>
                </a:path>
              </a:pathLst>
            </a:custGeom>
            <a:noFill/>
            <a:ln w="15277" cap="flat">
              <a:solidFill>
                <a:srgbClr val="00BB00"/>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DA2C97C4-4147-3014-8D0B-7EC5A03A6751}"/>
                </a:ext>
              </a:extLst>
            </p:cNvPr>
            <p:cNvSpPr/>
            <p:nvPr/>
          </p:nvSpPr>
          <p:spPr>
            <a:xfrm flipV="1">
              <a:off x="5208150" y="4859"/>
              <a:ext cx="12784" cy="666603"/>
            </a:xfrm>
            <a:custGeom>
              <a:avLst/>
              <a:gdLst>
                <a:gd name="connsiteX0" fmla="*/ 0 w 12784"/>
                <a:gd name="connsiteY0" fmla="*/ 0 h 666603"/>
                <a:gd name="connsiteX1" fmla="*/ 0 w 12784"/>
                <a:gd name="connsiteY1" fmla="*/ 666604 h 666603"/>
              </a:gdLst>
              <a:ahLst/>
              <a:cxnLst>
                <a:cxn ang="0">
                  <a:pos x="connsiteX0" y="connsiteY0"/>
                </a:cxn>
                <a:cxn ang="0">
                  <a:pos x="connsiteX1" y="connsiteY1"/>
                </a:cxn>
              </a:cxnLst>
              <a:rect l="l" t="t" r="r" b="b"/>
              <a:pathLst>
                <a:path w="12784" h="666603">
                  <a:moveTo>
                    <a:pt x="0" y="0"/>
                  </a:moveTo>
                  <a:lnTo>
                    <a:pt x="0" y="666604"/>
                  </a:lnTo>
                </a:path>
              </a:pathLst>
            </a:custGeom>
            <a:ln w="15277" cap="flat">
              <a:solidFill>
                <a:srgbClr val="00BB00"/>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6B1ABF1B-B68B-2A09-0E6D-477E221AF7A6}"/>
                </a:ext>
              </a:extLst>
            </p:cNvPr>
            <p:cNvSpPr/>
            <p:nvPr/>
          </p:nvSpPr>
          <p:spPr>
            <a:xfrm flipV="1">
              <a:off x="5394170" y="355548"/>
              <a:ext cx="54591" cy="54591"/>
            </a:xfrm>
            <a:custGeom>
              <a:avLst/>
              <a:gdLst>
                <a:gd name="connsiteX0" fmla="*/ 27360 w 54591"/>
                <a:gd name="connsiteY0" fmla="*/ 54591 h 54591"/>
                <a:gd name="connsiteX1" fmla="*/ 0 w 54591"/>
                <a:gd name="connsiteY1" fmla="*/ 27359 h 54591"/>
                <a:gd name="connsiteX2" fmla="*/ 27360 w 54591"/>
                <a:gd name="connsiteY2" fmla="*/ 0 h 54591"/>
                <a:gd name="connsiteX3" fmla="*/ 54591 w 54591"/>
                <a:gd name="connsiteY3" fmla="*/ 27359 h 54591"/>
                <a:gd name="connsiteX4" fmla="*/ 27360 w 54591"/>
                <a:gd name="connsiteY4" fmla="*/ 54591 h 54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1" h="54591">
                  <a:moveTo>
                    <a:pt x="27360" y="54591"/>
                  </a:moveTo>
                  <a:cubicBezTo>
                    <a:pt x="12273" y="54591"/>
                    <a:pt x="0" y="42318"/>
                    <a:pt x="0" y="27359"/>
                  </a:cubicBezTo>
                  <a:cubicBezTo>
                    <a:pt x="0" y="12401"/>
                    <a:pt x="12273" y="0"/>
                    <a:pt x="27360" y="0"/>
                  </a:cubicBezTo>
                  <a:cubicBezTo>
                    <a:pt x="42446" y="0"/>
                    <a:pt x="54591" y="12273"/>
                    <a:pt x="54591" y="27359"/>
                  </a:cubicBezTo>
                  <a:cubicBezTo>
                    <a:pt x="54591" y="42446"/>
                    <a:pt x="42318" y="54591"/>
                    <a:pt x="27360" y="54591"/>
                  </a:cubicBezTo>
                  <a:close/>
                </a:path>
              </a:pathLst>
            </a:custGeom>
            <a:noFill/>
            <a:ln w="15277" cap="flat">
              <a:solidFill>
                <a:srgbClr val="00BB00"/>
              </a:solid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6434EF44-B632-D8A6-AB27-EEF20AAF1668}"/>
                </a:ext>
              </a:extLst>
            </p:cNvPr>
            <p:cNvSpPr/>
            <p:nvPr/>
          </p:nvSpPr>
          <p:spPr>
            <a:xfrm flipV="1">
              <a:off x="5421529" y="-2045"/>
              <a:ext cx="12784" cy="357593"/>
            </a:xfrm>
            <a:custGeom>
              <a:avLst/>
              <a:gdLst>
                <a:gd name="connsiteX0" fmla="*/ 0 w 12784"/>
                <a:gd name="connsiteY0" fmla="*/ 0 h 357593"/>
                <a:gd name="connsiteX1" fmla="*/ 0 w 12784"/>
                <a:gd name="connsiteY1" fmla="*/ 357593 h 357593"/>
              </a:gdLst>
              <a:ahLst/>
              <a:cxnLst>
                <a:cxn ang="0">
                  <a:pos x="connsiteX0" y="connsiteY0"/>
                </a:cxn>
                <a:cxn ang="0">
                  <a:pos x="connsiteX1" y="connsiteY1"/>
                </a:cxn>
              </a:cxnLst>
              <a:rect l="l" t="t" r="r" b="b"/>
              <a:pathLst>
                <a:path w="12784" h="357593">
                  <a:moveTo>
                    <a:pt x="0" y="0"/>
                  </a:moveTo>
                  <a:lnTo>
                    <a:pt x="0" y="357593"/>
                  </a:lnTo>
                </a:path>
              </a:pathLst>
            </a:custGeom>
            <a:ln w="15277" cap="flat">
              <a:solidFill>
                <a:srgbClr val="00BB00"/>
              </a:solid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FC356A9B-0D71-6896-57D1-089F3DBFAB1F}"/>
                </a:ext>
              </a:extLst>
            </p:cNvPr>
            <p:cNvSpPr/>
            <p:nvPr/>
          </p:nvSpPr>
          <p:spPr>
            <a:xfrm flipV="1">
              <a:off x="5721483" y="276558"/>
              <a:ext cx="54551" cy="54551"/>
            </a:xfrm>
            <a:custGeom>
              <a:avLst/>
              <a:gdLst>
                <a:gd name="connsiteX0" fmla="*/ 38207 w 54551"/>
                <a:gd name="connsiteY0" fmla="*/ 2281 h 54551"/>
                <a:gd name="connsiteX1" fmla="*/ 52270 w 54551"/>
                <a:gd name="connsiteY1" fmla="*/ 38207 h 54551"/>
                <a:gd name="connsiteX2" fmla="*/ 16345 w 54551"/>
                <a:gd name="connsiteY2" fmla="*/ 52270 h 54551"/>
                <a:gd name="connsiteX3" fmla="*/ 2281 w 54551"/>
                <a:gd name="connsiteY3" fmla="*/ 16345 h 54551"/>
                <a:gd name="connsiteX4" fmla="*/ 38207 w 54551"/>
                <a:gd name="connsiteY4" fmla="*/ 2281 h 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1" h="54551">
                  <a:moveTo>
                    <a:pt x="38207" y="2281"/>
                  </a:moveTo>
                  <a:cubicBezTo>
                    <a:pt x="52014" y="8290"/>
                    <a:pt x="58279" y="24399"/>
                    <a:pt x="52270" y="38207"/>
                  </a:cubicBezTo>
                  <a:cubicBezTo>
                    <a:pt x="46261" y="52015"/>
                    <a:pt x="30152" y="58279"/>
                    <a:pt x="16345" y="52270"/>
                  </a:cubicBezTo>
                  <a:cubicBezTo>
                    <a:pt x="2537" y="46261"/>
                    <a:pt x="-3728" y="30152"/>
                    <a:pt x="2281" y="16345"/>
                  </a:cubicBezTo>
                  <a:cubicBezTo>
                    <a:pt x="8290" y="2537"/>
                    <a:pt x="24399" y="-3728"/>
                    <a:pt x="38207" y="2281"/>
                  </a:cubicBezTo>
                  <a:close/>
                </a:path>
              </a:pathLst>
            </a:custGeom>
            <a:noFill/>
            <a:ln w="15277" cap="flat">
              <a:solidFill>
                <a:srgbClr val="00BB00"/>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6B11F3C8-793B-34DB-D105-C6A465FB5DCD}"/>
                </a:ext>
              </a:extLst>
            </p:cNvPr>
            <p:cNvSpPr/>
            <p:nvPr/>
          </p:nvSpPr>
          <p:spPr>
            <a:xfrm flipV="1">
              <a:off x="5281919" y="320901"/>
              <a:ext cx="444274" cy="388916"/>
            </a:xfrm>
            <a:custGeom>
              <a:avLst/>
              <a:gdLst>
                <a:gd name="connsiteX0" fmla="*/ 444275 w 444274"/>
                <a:gd name="connsiteY0" fmla="*/ 388916 h 388916"/>
                <a:gd name="connsiteX1" fmla="*/ 0 w 444274"/>
                <a:gd name="connsiteY1" fmla="*/ 0 h 388916"/>
              </a:gdLst>
              <a:ahLst/>
              <a:cxnLst>
                <a:cxn ang="0">
                  <a:pos x="connsiteX0" y="connsiteY0"/>
                </a:cxn>
                <a:cxn ang="0">
                  <a:pos x="connsiteX1" y="connsiteY1"/>
                </a:cxn>
              </a:cxnLst>
              <a:rect l="l" t="t" r="r" b="b"/>
              <a:pathLst>
                <a:path w="444274" h="388916">
                  <a:moveTo>
                    <a:pt x="444275" y="388916"/>
                  </a:moveTo>
                  <a:lnTo>
                    <a:pt x="0" y="0"/>
                  </a:lnTo>
                </a:path>
              </a:pathLst>
            </a:custGeom>
            <a:ln w="15277" cap="flat">
              <a:solidFill>
                <a:srgbClr val="00BB00"/>
              </a:solid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5DA0730A-9248-F28B-F735-85B75BFA664C}"/>
                </a:ext>
              </a:extLst>
            </p:cNvPr>
            <p:cNvSpPr/>
            <p:nvPr/>
          </p:nvSpPr>
          <p:spPr>
            <a:xfrm flipV="1">
              <a:off x="4981857" y="-255"/>
              <a:ext cx="12784" cy="895197"/>
            </a:xfrm>
            <a:custGeom>
              <a:avLst/>
              <a:gdLst>
                <a:gd name="connsiteX0" fmla="*/ 0 w 12784"/>
                <a:gd name="connsiteY0" fmla="*/ 0 h 895197"/>
                <a:gd name="connsiteX1" fmla="*/ 0 w 12784"/>
                <a:gd name="connsiteY1" fmla="*/ 895197 h 895197"/>
              </a:gdLst>
              <a:ahLst/>
              <a:cxnLst>
                <a:cxn ang="0">
                  <a:pos x="connsiteX0" y="connsiteY0"/>
                </a:cxn>
                <a:cxn ang="0">
                  <a:pos x="connsiteX1" y="connsiteY1"/>
                </a:cxn>
              </a:cxnLst>
              <a:rect l="l" t="t" r="r" b="b"/>
              <a:pathLst>
                <a:path w="12784" h="895197">
                  <a:moveTo>
                    <a:pt x="0" y="0"/>
                  </a:moveTo>
                  <a:lnTo>
                    <a:pt x="0" y="895197"/>
                  </a:lnTo>
                </a:path>
              </a:pathLst>
            </a:custGeom>
            <a:ln w="15277" cap="flat">
              <a:solidFill>
                <a:srgbClr val="00BB00"/>
              </a:solid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B6069AC2-8DF4-1FCD-F902-80883CD41964}"/>
                </a:ext>
              </a:extLst>
            </p:cNvPr>
            <p:cNvSpPr/>
            <p:nvPr/>
          </p:nvSpPr>
          <p:spPr>
            <a:xfrm flipV="1">
              <a:off x="6188750" y="3069"/>
              <a:ext cx="12784" cy="782946"/>
            </a:xfrm>
            <a:custGeom>
              <a:avLst/>
              <a:gdLst>
                <a:gd name="connsiteX0" fmla="*/ 0 w 12784"/>
                <a:gd name="connsiteY0" fmla="*/ 0 h 782946"/>
                <a:gd name="connsiteX1" fmla="*/ 0 w 12784"/>
                <a:gd name="connsiteY1" fmla="*/ 782946 h 782946"/>
              </a:gdLst>
              <a:ahLst/>
              <a:cxnLst>
                <a:cxn ang="0">
                  <a:pos x="connsiteX0" y="connsiteY0"/>
                </a:cxn>
                <a:cxn ang="0">
                  <a:pos x="connsiteX1" y="connsiteY1"/>
                </a:cxn>
              </a:cxnLst>
              <a:rect l="l" t="t" r="r" b="b"/>
              <a:pathLst>
                <a:path w="12784" h="782946">
                  <a:moveTo>
                    <a:pt x="0" y="0"/>
                  </a:moveTo>
                  <a:lnTo>
                    <a:pt x="0" y="782946"/>
                  </a:lnTo>
                </a:path>
              </a:pathLst>
            </a:custGeom>
            <a:ln w="15277" cap="flat">
              <a:solidFill>
                <a:srgbClr val="00BB00"/>
              </a:solid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BA240E6D-285D-BC25-D81A-79CD7DAACEC7}"/>
                </a:ext>
              </a:extLst>
            </p:cNvPr>
            <p:cNvSpPr/>
            <p:nvPr/>
          </p:nvSpPr>
          <p:spPr>
            <a:xfrm flipV="1">
              <a:off x="5941874" y="8311"/>
              <a:ext cx="12784" cy="608560"/>
            </a:xfrm>
            <a:custGeom>
              <a:avLst/>
              <a:gdLst>
                <a:gd name="connsiteX0" fmla="*/ 0 w 12784"/>
                <a:gd name="connsiteY0" fmla="*/ 0 h 608560"/>
                <a:gd name="connsiteX1" fmla="*/ 0 w 12784"/>
                <a:gd name="connsiteY1" fmla="*/ 608560 h 608560"/>
              </a:gdLst>
              <a:ahLst/>
              <a:cxnLst>
                <a:cxn ang="0">
                  <a:pos x="connsiteX0" y="connsiteY0"/>
                </a:cxn>
                <a:cxn ang="0">
                  <a:pos x="connsiteX1" y="connsiteY1"/>
                </a:cxn>
              </a:cxnLst>
              <a:rect l="l" t="t" r="r" b="b"/>
              <a:pathLst>
                <a:path w="12784" h="608560">
                  <a:moveTo>
                    <a:pt x="0" y="0"/>
                  </a:moveTo>
                  <a:lnTo>
                    <a:pt x="0" y="608560"/>
                  </a:lnTo>
                </a:path>
              </a:pathLst>
            </a:custGeom>
            <a:ln w="15277" cap="flat">
              <a:solidFill>
                <a:srgbClr val="00BB00"/>
              </a:solid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61982A5E-81B5-80CB-B2E0-84692A585BE8}"/>
                </a:ext>
              </a:extLst>
            </p:cNvPr>
            <p:cNvSpPr/>
            <p:nvPr/>
          </p:nvSpPr>
          <p:spPr>
            <a:xfrm flipV="1">
              <a:off x="5748822" y="1407"/>
              <a:ext cx="12784" cy="276025"/>
            </a:xfrm>
            <a:custGeom>
              <a:avLst/>
              <a:gdLst>
                <a:gd name="connsiteX0" fmla="*/ 0 w 12784"/>
                <a:gd name="connsiteY0" fmla="*/ 0 h 276025"/>
                <a:gd name="connsiteX1" fmla="*/ 0 w 12784"/>
                <a:gd name="connsiteY1" fmla="*/ 276026 h 276025"/>
              </a:gdLst>
              <a:ahLst/>
              <a:cxnLst>
                <a:cxn ang="0">
                  <a:pos x="connsiteX0" y="connsiteY0"/>
                </a:cxn>
                <a:cxn ang="0">
                  <a:pos x="connsiteX1" y="connsiteY1"/>
                </a:cxn>
              </a:cxnLst>
              <a:rect l="l" t="t" r="r" b="b"/>
              <a:pathLst>
                <a:path w="12784" h="276025">
                  <a:moveTo>
                    <a:pt x="0" y="0"/>
                  </a:moveTo>
                  <a:lnTo>
                    <a:pt x="0" y="276026"/>
                  </a:lnTo>
                </a:path>
              </a:pathLst>
            </a:custGeom>
            <a:ln w="15277" cap="flat">
              <a:solidFill>
                <a:srgbClr val="00BB00"/>
              </a:solid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626DA41C-E370-6D01-26F7-B38E3BC83DFE}"/>
                </a:ext>
              </a:extLst>
            </p:cNvPr>
            <p:cNvSpPr/>
            <p:nvPr/>
          </p:nvSpPr>
          <p:spPr>
            <a:xfrm flipV="1">
              <a:off x="5032741" y="1330012"/>
              <a:ext cx="236008" cy="85019"/>
            </a:xfrm>
            <a:custGeom>
              <a:avLst/>
              <a:gdLst>
                <a:gd name="connsiteX0" fmla="*/ 0 w 236008"/>
                <a:gd name="connsiteY0" fmla="*/ 0 h 85019"/>
                <a:gd name="connsiteX1" fmla="*/ 236009 w 236008"/>
                <a:gd name="connsiteY1" fmla="*/ 85019 h 85019"/>
              </a:gdLst>
              <a:ahLst/>
              <a:cxnLst>
                <a:cxn ang="0">
                  <a:pos x="connsiteX0" y="connsiteY0"/>
                </a:cxn>
                <a:cxn ang="0">
                  <a:pos x="connsiteX1" y="connsiteY1"/>
                </a:cxn>
              </a:cxnLst>
              <a:rect l="l" t="t" r="r" b="b"/>
              <a:pathLst>
                <a:path w="236008" h="85019">
                  <a:moveTo>
                    <a:pt x="0" y="0"/>
                  </a:moveTo>
                  <a:lnTo>
                    <a:pt x="236009" y="85019"/>
                  </a:lnTo>
                </a:path>
              </a:pathLst>
            </a:custGeom>
            <a:ln w="15277" cap="flat">
              <a:solidFill>
                <a:srgbClr val="00BB00"/>
              </a:solid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D6212BF5-2014-84C8-577D-AD2198D8D495}"/>
                </a:ext>
              </a:extLst>
            </p:cNvPr>
            <p:cNvSpPr/>
            <p:nvPr/>
          </p:nvSpPr>
          <p:spPr>
            <a:xfrm flipV="1">
              <a:off x="5772602" y="1491230"/>
              <a:ext cx="367054" cy="265030"/>
            </a:xfrm>
            <a:custGeom>
              <a:avLst/>
              <a:gdLst>
                <a:gd name="connsiteX0" fmla="*/ 0 w 367054"/>
                <a:gd name="connsiteY0" fmla="*/ 0 h 265030"/>
                <a:gd name="connsiteX1" fmla="*/ 367054 w 367054"/>
                <a:gd name="connsiteY1" fmla="*/ 265030 h 265030"/>
              </a:gdLst>
              <a:ahLst/>
              <a:cxnLst>
                <a:cxn ang="0">
                  <a:pos x="connsiteX0" y="connsiteY0"/>
                </a:cxn>
                <a:cxn ang="0">
                  <a:pos x="connsiteX1" y="connsiteY1"/>
                </a:cxn>
              </a:cxnLst>
              <a:rect l="l" t="t" r="r" b="b"/>
              <a:pathLst>
                <a:path w="367054" h="265030">
                  <a:moveTo>
                    <a:pt x="0" y="0"/>
                  </a:moveTo>
                  <a:lnTo>
                    <a:pt x="367054" y="265030"/>
                  </a:lnTo>
                </a:path>
              </a:pathLst>
            </a:custGeom>
            <a:ln w="15277" cap="flat">
              <a:solidFill>
                <a:srgbClr val="00BB00"/>
              </a:solid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9230DFB9-BFFC-66AF-8B39-FC42CCBF9314}"/>
                </a:ext>
              </a:extLst>
            </p:cNvPr>
            <p:cNvSpPr/>
            <p:nvPr/>
          </p:nvSpPr>
          <p:spPr>
            <a:xfrm flipV="1">
              <a:off x="5416799" y="3197883"/>
              <a:ext cx="221434" cy="948638"/>
            </a:xfrm>
            <a:custGeom>
              <a:avLst/>
              <a:gdLst>
                <a:gd name="connsiteX0" fmla="*/ 221434 w 221434"/>
                <a:gd name="connsiteY0" fmla="*/ 948638 h 948638"/>
                <a:gd name="connsiteX1" fmla="*/ 0 w 221434"/>
                <a:gd name="connsiteY1" fmla="*/ 628633 h 948638"/>
                <a:gd name="connsiteX2" fmla="*/ 0 w 221434"/>
                <a:gd name="connsiteY2" fmla="*/ 0 h 948638"/>
              </a:gdLst>
              <a:ahLst/>
              <a:cxnLst>
                <a:cxn ang="0">
                  <a:pos x="connsiteX0" y="connsiteY0"/>
                </a:cxn>
                <a:cxn ang="0">
                  <a:pos x="connsiteX1" y="connsiteY1"/>
                </a:cxn>
                <a:cxn ang="0">
                  <a:pos x="connsiteX2" y="connsiteY2"/>
                </a:cxn>
              </a:cxnLst>
              <a:rect l="l" t="t" r="r" b="b"/>
              <a:pathLst>
                <a:path w="221434" h="948638">
                  <a:moveTo>
                    <a:pt x="221434" y="948638"/>
                  </a:moveTo>
                  <a:lnTo>
                    <a:pt x="0" y="628633"/>
                  </a:lnTo>
                  <a:lnTo>
                    <a:pt x="0" y="0"/>
                  </a:lnTo>
                </a:path>
              </a:pathLst>
            </a:custGeom>
            <a:noFill/>
            <a:ln w="15277" cap="flat">
              <a:solidFill>
                <a:srgbClr val="00BB00"/>
              </a:solid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CD43C8D0-EE5D-53D5-291B-45341A100401}"/>
                </a:ext>
              </a:extLst>
            </p:cNvPr>
            <p:cNvSpPr/>
            <p:nvPr/>
          </p:nvSpPr>
          <p:spPr>
            <a:xfrm flipV="1">
              <a:off x="5440195" y="405666"/>
              <a:ext cx="455014" cy="537987"/>
            </a:xfrm>
            <a:custGeom>
              <a:avLst/>
              <a:gdLst>
                <a:gd name="connsiteX0" fmla="*/ 0 w 455014"/>
                <a:gd name="connsiteY0" fmla="*/ 537988 h 537987"/>
                <a:gd name="connsiteX1" fmla="*/ 455014 w 455014"/>
                <a:gd name="connsiteY1" fmla="*/ 0 h 537987"/>
              </a:gdLst>
              <a:ahLst/>
              <a:cxnLst>
                <a:cxn ang="0">
                  <a:pos x="connsiteX0" y="connsiteY0"/>
                </a:cxn>
                <a:cxn ang="0">
                  <a:pos x="connsiteX1" y="connsiteY1"/>
                </a:cxn>
              </a:cxnLst>
              <a:rect l="l" t="t" r="r" b="b"/>
              <a:pathLst>
                <a:path w="455014" h="537987">
                  <a:moveTo>
                    <a:pt x="0" y="537988"/>
                  </a:moveTo>
                  <a:lnTo>
                    <a:pt x="455014" y="0"/>
                  </a:lnTo>
                </a:path>
              </a:pathLst>
            </a:custGeom>
            <a:ln w="15277" cap="flat">
              <a:solidFill>
                <a:srgbClr val="00BB00"/>
              </a:solid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31B04B03-F4B8-A5CC-8320-F5ACCF323C2C}"/>
                </a:ext>
              </a:extLst>
            </p:cNvPr>
            <p:cNvSpPr/>
            <p:nvPr/>
          </p:nvSpPr>
          <p:spPr>
            <a:xfrm flipV="1">
              <a:off x="5346994" y="696649"/>
              <a:ext cx="554608" cy="577493"/>
            </a:xfrm>
            <a:custGeom>
              <a:avLst/>
              <a:gdLst>
                <a:gd name="connsiteX0" fmla="*/ 554608 w 554608"/>
                <a:gd name="connsiteY0" fmla="*/ 577493 h 577493"/>
                <a:gd name="connsiteX1" fmla="*/ 0 w 554608"/>
                <a:gd name="connsiteY1" fmla="*/ 0 h 577493"/>
              </a:gdLst>
              <a:ahLst/>
              <a:cxnLst>
                <a:cxn ang="0">
                  <a:pos x="connsiteX0" y="connsiteY0"/>
                </a:cxn>
                <a:cxn ang="0">
                  <a:pos x="connsiteX1" y="connsiteY1"/>
                </a:cxn>
              </a:cxnLst>
              <a:rect l="l" t="t" r="r" b="b"/>
              <a:pathLst>
                <a:path w="554608" h="577493">
                  <a:moveTo>
                    <a:pt x="554608" y="577493"/>
                  </a:moveTo>
                  <a:lnTo>
                    <a:pt x="0" y="0"/>
                  </a:lnTo>
                </a:path>
              </a:pathLst>
            </a:custGeom>
            <a:ln w="15277" cap="flat">
              <a:solidFill>
                <a:srgbClr val="00BB00"/>
              </a:solid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BC39CA77-0AA2-FB30-FF83-8E5434087914}"/>
                </a:ext>
              </a:extLst>
            </p:cNvPr>
            <p:cNvSpPr/>
            <p:nvPr/>
          </p:nvSpPr>
          <p:spPr>
            <a:xfrm flipV="1">
              <a:off x="4930590" y="1377572"/>
              <a:ext cx="115831" cy="115830"/>
            </a:xfrm>
            <a:custGeom>
              <a:avLst/>
              <a:gdLst>
                <a:gd name="connsiteX0" fmla="*/ 57916 w 115831"/>
                <a:gd name="connsiteY0" fmla="*/ 115831 h 115830"/>
                <a:gd name="connsiteX1" fmla="*/ 0 w 115831"/>
                <a:gd name="connsiteY1" fmla="*/ 57915 h 115830"/>
                <a:gd name="connsiteX2" fmla="*/ 57916 w 115831"/>
                <a:gd name="connsiteY2" fmla="*/ 0 h 115830"/>
                <a:gd name="connsiteX3" fmla="*/ 115831 w 115831"/>
                <a:gd name="connsiteY3" fmla="*/ 57915 h 115830"/>
                <a:gd name="connsiteX4" fmla="*/ 57916 w 115831"/>
                <a:gd name="connsiteY4" fmla="*/ 115831 h 11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31" h="115830">
                  <a:moveTo>
                    <a:pt x="57916" y="115831"/>
                  </a:moveTo>
                  <a:cubicBezTo>
                    <a:pt x="25953" y="115831"/>
                    <a:pt x="0" y="89878"/>
                    <a:pt x="0" y="57915"/>
                  </a:cubicBezTo>
                  <a:cubicBezTo>
                    <a:pt x="0" y="25953"/>
                    <a:pt x="25953" y="0"/>
                    <a:pt x="57916" y="0"/>
                  </a:cubicBezTo>
                  <a:cubicBezTo>
                    <a:pt x="89878" y="0"/>
                    <a:pt x="115831" y="25953"/>
                    <a:pt x="115831" y="57915"/>
                  </a:cubicBezTo>
                  <a:cubicBezTo>
                    <a:pt x="115831" y="89878"/>
                    <a:pt x="89878" y="115831"/>
                    <a:pt x="57916" y="115831"/>
                  </a:cubicBezTo>
                </a:path>
              </a:pathLst>
            </a:custGeom>
            <a:solidFill>
              <a:srgbClr val="00BB00"/>
            </a:solidFill>
            <a:ln w="12731"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5FBE9135-3A6A-9555-4F95-3C1CF27D95AD}"/>
                </a:ext>
              </a:extLst>
            </p:cNvPr>
            <p:cNvSpPr/>
            <p:nvPr/>
          </p:nvSpPr>
          <p:spPr>
            <a:xfrm flipV="1">
              <a:off x="5693336" y="2232497"/>
              <a:ext cx="454502" cy="378176"/>
            </a:xfrm>
            <a:custGeom>
              <a:avLst/>
              <a:gdLst>
                <a:gd name="connsiteX0" fmla="*/ 0 w 454502"/>
                <a:gd name="connsiteY0" fmla="*/ 0 h 378176"/>
                <a:gd name="connsiteX1" fmla="*/ 454503 w 454502"/>
                <a:gd name="connsiteY1" fmla="*/ 378177 h 378176"/>
              </a:gdLst>
              <a:ahLst/>
              <a:cxnLst>
                <a:cxn ang="0">
                  <a:pos x="connsiteX0" y="connsiteY0"/>
                </a:cxn>
                <a:cxn ang="0">
                  <a:pos x="connsiteX1" y="connsiteY1"/>
                </a:cxn>
              </a:cxnLst>
              <a:rect l="l" t="t" r="r" b="b"/>
              <a:pathLst>
                <a:path w="454502" h="378176">
                  <a:moveTo>
                    <a:pt x="0" y="0"/>
                  </a:moveTo>
                  <a:lnTo>
                    <a:pt x="454503" y="378177"/>
                  </a:lnTo>
                </a:path>
              </a:pathLst>
            </a:custGeom>
            <a:ln w="15277" cap="flat">
              <a:solidFill>
                <a:srgbClr val="00BB00"/>
              </a:solid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1BB1FA7D-7537-7726-DE9C-B131C64CA15F}"/>
                </a:ext>
              </a:extLst>
            </p:cNvPr>
            <p:cNvSpPr/>
            <p:nvPr/>
          </p:nvSpPr>
          <p:spPr>
            <a:xfrm flipV="1">
              <a:off x="5600774" y="2593031"/>
              <a:ext cx="93329" cy="93329"/>
            </a:xfrm>
            <a:custGeom>
              <a:avLst/>
              <a:gdLst>
                <a:gd name="connsiteX0" fmla="*/ 46665 w 93329"/>
                <a:gd name="connsiteY0" fmla="*/ 93329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29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29"/>
                  </a:moveTo>
                  <a:cubicBezTo>
                    <a:pt x="20967" y="93329"/>
                    <a:pt x="0" y="72490"/>
                    <a:pt x="0" y="46665"/>
                  </a:cubicBezTo>
                  <a:cubicBezTo>
                    <a:pt x="0" y="20839"/>
                    <a:pt x="20839" y="0"/>
                    <a:pt x="46665" y="0"/>
                  </a:cubicBezTo>
                  <a:cubicBezTo>
                    <a:pt x="72490" y="0"/>
                    <a:pt x="93330" y="20839"/>
                    <a:pt x="93330" y="46665"/>
                  </a:cubicBezTo>
                  <a:cubicBezTo>
                    <a:pt x="93330" y="72490"/>
                    <a:pt x="72490" y="93329"/>
                    <a:pt x="46665" y="93329"/>
                  </a:cubicBezTo>
                </a:path>
              </a:pathLst>
            </a:custGeom>
            <a:solidFill>
              <a:srgbClr val="001738"/>
            </a:solidFill>
            <a:ln w="12731"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A16C803E-DB4A-21D1-AD60-3BDAF38D81AC}"/>
                </a:ext>
              </a:extLst>
            </p:cNvPr>
            <p:cNvSpPr/>
            <p:nvPr/>
          </p:nvSpPr>
          <p:spPr>
            <a:xfrm flipV="1">
              <a:off x="5600774" y="2593031"/>
              <a:ext cx="93329" cy="93329"/>
            </a:xfrm>
            <a:custGeom>
              <a:avLst/>
              <a:gdLst>
                <a:gd name="connsiteX0" fmla="*/ 46665 w 93329"/>
                <a:gd name="connsiteY0" fmla="*/ 93329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29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29"/>
                  </a:moveTo>
                  <a:cubicBezTo>
                    <a:pt x="20967" y="93329"/>
                    <a:pt x="0" y="72490"/>
                    <a:pt x="0" y="46665"/>
                  </a:cubicBezTo>
                  <a:cubicBezTo>
                    <a:pt x="0" y="20839"/>
                    <a:pt x="20839" y="0"/>
                    <a:pt x="46665" y="0"/>
                  </a:cubicBezTo>
                  <a:cubicBezTo>
                    <a:pt x="72490" y="0"/>
                    <a:pt x="93330" y="20839"/>
                    <a:pt x="93330" y="46665"/>
                  </a:cubicBezTo>
                  <a:cubicBezTo>
                    <a:pt x="93330" y="72490"/>
                    <a:pt x="72490" y="93329"/>
                    <a:pt x="46665" y="93329"/>
                  </a:cubicBezTo>
                  <a:close/>
                </a:path>
              </a:pathLst>
            </a:custGeom>
            <a:noFill/>
            <a:ln w="15277" cap="flat">
              <a:solidFill>
                <a:srgbClr val="00BB00"/>
              </a:solid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D1BE5958-C50C-D733-0275-8E8074F714D4}"/>
                </a:ext>
              </a:extLst>
            </p:cNvPr>
            <p:cNvSpPr/>
            <p:nvPr/>
          </p:nvSpPr>
          <p:spPr>
            <a:xfrm flipV="1">
              <a:off x="6146944" y="215770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path>
              </a:pathLst>
            </a:custGeom>
            <a:solidFill>
              <a:srgbClr val="001738"/>
            </a:solidFill>
            <a:ln w="12731"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17303ACE-D446-DC42-502C-9FA62C422BA4}"/>
                </a:ext>
              </a:extLst>
            </p:cNvPr>
            <p:cNvSpPr/>
            <p:nvPr/>
          </p:nvSpPr>
          <p:spPr>
            <a:xfrm flipV="1">
              <a:off x="6146944" y="215770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close/>
                </a:path>
              </a:pathLst>
            </a:custGeom>
            <a:noFill/>
            <a:ln w="15277" cap="flat">
              <a:solidFill>
                <a:srgbClr val="00BB00"/>
              </a:solid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710C1570-865F-236F-145F-44F978F685AC}"/>
                </a:ext>
              </a:extLst>
            </p:cNvPr>
            <p:cNvSpPr/>
            <p:nvPr/>
          </p:nvSpPr>
          <p:spPr>
            <a:xfrm flipV="1">
              <a:off x="4998861" y="2102092"/>
              <a:ext cx="126953" cy="712117"/>
            </a:xfrm>
            <a:custGeom>
              <a:avLst/>
              <a:gdLst>
                <a:gd name="connsiteX0" fmla="*/ 126954 w 126953"/>
                <a:gd name="connsiteY0" fmla="*/ 712118 h 712117"/>
                <a:gd name="connsiteX1" fmla="*/ 0 w 126953"/>
                <a:gd name="connsiteY1" fmla="*/ 0 h 712117"/>
              </a:gdLst>
              <a:ahLst/>
              <a:cxnLst>
                <a:cxn ang="0">
                  <a:pos x="connsiteX0" y="connsiteY0"/>
                </a:cxn>
                <a:cxn ang="0">
                  <a:pos x="connsiteX1" y="connsiteY1"/>
                </a:cxn>
              </a:cxnLst>
              <a:rect l="l" t="t" r="r" b="b"/>
              <a:pathLst>
                <a:path w="126953" h="712117">
                  <a:moveTo>
                    <a:pt x="126954" y="712118"/>
                  </a:moveTo>
                  <a:lnTo>
                    <a:pt x="0" y="0"/>
                  </a:lnTo>
                </a:path>
              </a:pathLst>
            </a:custGeom>
            <a:ln w="12731"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9F027C7D-4AF1-DF03-4268-3FEFAA3E4FE7}"/>
                </a:ext>
              </a:extLst>
            </p:cNvPr>
            <p:cNvSpPr/>
            <p:nvPr/>
          </p:nvSpPr>
          <p:spPr>
            <a:xfrm flipV="1">
              <a:off x="4998861" y="2102092"/>
              <a:ext cx="126953" cy="712117"/>
            </a:xfrm>
            <a:custGeom>
              <a:avLst/>
              <a:gdLst>
                <a:gd name="connsiteX0" fmla="*/ 126954 w 126953"/>
                <a:gd name="connsiteY0" fmla="*/ 712118 h 712117"/>
                <a:gd name="connsiteX1" fmla="*/ 0 w 126953"/>
                <a:gd name="connsiteY1" fmla="*/ 0 h 712117"/>
              </a:gdLst>
              <a:ahLst/>
              <a:cxnLst>
                <a:cxn ang="0">
                  <a:pos x="connsiteX0" y="connsiteY0"/>
                </a:cxn>
                <a:cxn ang="0">
                  <a:pos x="connsiteX1" y="connsiteY1"/>
                </a:cxn>
              </a:cxnLst>
              <a:rect l="l" t="t" r="r" b="b"/>
              <a:pathLst>
                <a:path w="126953" h="712117">
                  <a:moveTo>
                    <a:pt x="126954" y="712118"/>
                  </a:moveTo>
                  <a:lnTo>
                    <a:pt x="0" y="0"/>
                  </a:lnTo>
                </a:path>
              </a:pathLst>
            </a:custGeom>
            <a:ln w="15277" cap="flat">
              <a:solidFill>
                <a:srgbClr val="00BB00"/>
              </a:solid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E3170CD1-175F-7730-4FA5-5A2A3B9D3E9C}"/>
                </a:ext>
              </a:extLst>
            </p:cNvPr>
            <p:cNvSpPr/>
            <p:nvPr/>
          </p:nvSpPr>
          <p:spPr>
            <a:xfrm flipV="1">
              <a:off x="4983136" y="2862280"/>
              <a:ext cx="438905" cy="637070"/>
            </a:xfrm>
            <a:custGeom>
              <a:avLst/>
              <a:gdLst>
                <a:gd name="connsiteX0" fmla="*/ 0 w 438905"/>
                <a:gd name="connsiteY0" fmla="*/ 637071 h 637070"/>
                <a:gd name="connsiteX1" fmla="*/ 438905 w 438905"/>
                <a:gd name="connsiteY1" fmla="*/ 0 h 637070"/>
              </a:gdLst>
              <a:ahLst/>
              <a:cxnLst>
                <a:cxn ang="0">
                  <a:pos x="connsiteX0" y="connsiteY0"/>
                </a:cxn>
                <a:cxn ang="0">
                  <a:pos x="connsiteX1" y="connsiteY1"/>
                </a:cxn>
              </a:cxnLst>
              <a:rect l="l" t="t" r="r" b="b"/>
              <a:pathLst>
                <a:path w="438905" h="637070">
                  <a:moveTo>
                    <a:pt x="0" y="637071"/>
                  </a:moveTo>
                  <a:lnTo>
                    <a:pt x="438905" y="0"/>
                  </a:lnTo>
                </a:path>
              </a:pathLst>
            </a:custGeom>
            <a:ln w="12731"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94CD9071-BFC6-39DA-6200-920BDDD3338C}"/>
                </a:ext>
              </a:extLst>
            </p:cNvPr>
            <p:cNvSpPr/>
            <p:nvPr/>
          </p:nvSpPr>
          <p:spPr>
            <a:xfrm flipV="1">
              <a:off x="4983136" y="2862280"/>
              <a:ext cx="438905" cy="637070"/>
            </a:xfrm>
            <a:custGeom>
              <a:avLst/>
              <a:gdLst>
                <a:gd name="connsiteX0" fmla="*/ 0 w 438905"/>
                <a:gd name="connsiteY0" fmla="*/ 637071 h 637070"/>
                <a:gd name="connsiteX1" fmla="*/ 438905 w 438905"/>
                <a:gd name="connsiteY1" fmla="*/ 0 h 637070"/>
              </a:gdLst>
              <a:ahLst/>
              <a:cxnLst>
                <a:cxn ang="0">
                  <a:pos x="connsiteX0" y="connsiteY0"/>
                </a:cxn>
                <a:cxn ang="0">
                  <a:pos x="connsiteX1" y="connsiteY1"/>
                </a:cxn>
              </a:cxnLst>
              <a:rect l="l" t="t" r="r" b="b"/>
              <a:pathLst>
                <a:path w="438905" h="637070">
                  <a:moveTo>
                    <a:pt x="0" y="637071"/>
                  </a:moveTo>
                  <a:lnTo>
                    <a:pt x="438905" y="0"/>
                  </a:lnTo>
                </a:path>
              </a:pathLst>
            </a:custGeom>
            <a:ln w="15277" cap="flat">
              <a:solidFill>
                <a:srgbClr val="00BB00"/>
              </a:solid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4EFB1BC0-BA02-9525-E8B0-61E8C9AA66B7}"/>
                </a:ext>
              </a:extLst>
            </p:cNvPr>
            <p:cNvSpPr/>
            <p:nvPr/>
          </p:nvSpPr>
          <p:spPr>
            <a:xfrm flipV="1">
              <a:off x="4936471" y="281561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path>
              </a:pathLst>
            </a:custGeom>
            <a:solidFill>
              <a:srgbClr val="001738"/>
            </a:solidFill>
            <a:ln w="12731"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27459A86-6A4D-A613-12BD-B304EB2D1D88}"/>
                </a:ext>
              </a:extLst>
            </p:cNvPr>
            <p:cNvSpPr/>
            <p:nvPr/>
          </p:nvSpPr>
          <p:spPr>
            <a:xfrm flipV="1">
              <a:off x="4936471" y="281561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close/>
                </a:path>
              </a:pathLst>
            </a:custGeom>
            <a:noFill/>
            <a:ln w="15277" cap="flat">
              <a:solidFill>
                <a:srgbClr val="00BB00"/>
              </a:solid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CAF087FF-6DB5-F341-6C97-790AF8B707D6}"/>
                </a:ext>
              </a:extLst>
            </p:cNvPr>
            <p:cNvSpPr/>
            <p:nvPr/>
          </p:nvSpPr>
          <p:spPr>
            <a:xfrm flipV="1">
              <a:off x="5375376" y="345268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path>
              </a:pathLst>
            </a:custGeom>
            <a:solidFill>
              <a:srgbClr val="001738"/>
            </a:solidFill>
            <a:ln w="12731"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E182F8C0-9E79-4E58-7E9F-8E1288237EE8}"/>
                </a:ext>
              </a:extLst>
            </p:cNvPr>
            <p:cNvSpPr/>
            <p:nvPr/>
          </p:nvSpPr>
          <p:spPr>
            <a:xfrm flipV="1">
              <a:off x="5375376" y="3452686"/>
              <a:ext cx="93329" cy="93329"/>
            </a:xfrm>
            <a:custGeom>
              <a:avLst/>
              <a:gdLst>
                <a:gd name="connsiteX0" fmla="*/ 46665 w 93329"/>
                <a:gd name="connsiteY0" fmla="*/ 93330 h 93329"/>
                <a:gd name="connsiteX1" fmla="*/ 0 w 93329"/>
                <a:gd name="connsiteY1" fmla="*/ 46665 h 93329"/>
                <a:gd name="connsiteX2" fmla="*/ 46665 w 93329"/>
                <a:gd name="connsiteY2" fmla="*/ 0 h 93329"/>
                <a:gd name="connsiteX3" fmla="*/ 93330 w 93329"/>
                <a:gd name="connsiteY3" fmla="*/ 46665 h 93329"/>
                <a:gd name="connsiteX4" fmla="*/ 46665 w 93329"/>
                <a:gd name="connsiteY4" fmla="*/ 93330 h 9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9" h="93329">
                  <a:moveTo>
                    <a:pt x="46665" y="93330"/>
                  </a:moveTo>
                  <a:cubicBezTo>
                    <a:pt x="20967" y="93330"/>
                    <a:pt x="0" y="72490"/>
                    <a:pt x="0" y="46665"/>
                  </a:cubicBezTo>
                  <a:cubicBezTo>
                    <a:pt x="0" y="20839"/>
                    <a:pt x="20839" y="0"/>
                    <a:pt x="46665" y="0"/>
                  </a:cubicBezTo>
                  <a:cubicBezTo>
                    <a:pt x="72490" y="0"/>
                    <a:pt x="93330" y="20839"/>
                    <a:pt x="93330" y="46665"/>
                  </a:cubicBezTo>
                  <a:cubicBezTo>
                    <a:pt x="93330" y="72490"/>
                    <a:pt x="72490" y="93330"/>
                    <a:pt x="46665" y="93330"/>
                  </a:cubicBezTo>
                  <a:close/>
                </a:path>
              </a:pathLst>
            </a:custGeom>
            <a:noFill/>
            <a:ln w="15277" cap="flat">
              <a:solidFill>
                <a:srgbClr val="00BB00"/>
              </a:solidFill>
              <a:prstDash val="solid"/>
              <a:miter/>
            </a:ln>
          </p:spPr>
          <p:txBody>
            <a:bodyPr rtlCol="0" anchor="ctr"/>
            <a:lstStyle/>
            <a:p>
              <a:endParaRPr lang="en-IN"/>
            </a:p>
          </p:txBody>
        </p:sp>
      </p:grpSp>
      <p:sp>
        <p:nvSpPr>
          <p:cNvPr id="76" name="Title 1">
            <a:extLst>
              <a:ext uri="{FF2B5EF4-FFF2-40B4-BE49-F238E27FC236}">
                <a16:creationId xmlns:a16="http://schemas.microsoft.com/office/drawing/2014/main" id="{1F1FE2E6-BB6E-8AA2-C3B8-D8F34C33D534}"/>
              </a:ext>
            </a:extLst>
          </p:cNvPr>
          <p:cNvSpPr>
            <a:spLocks noGrp="1"/>
          </p:cNvSpPr>
          <p:nvPr>
            <p:ph type="title" hasCustomPrompt="1"/>
          </p:nvPr>
        </p:nvSpPr>
        <p:spPr>
          <a:xfrm>
            <a:off x="838202" y="2527543"/>
            <a:ext cx="5967611" cy="521682"/>
          </a:xfrm>
        </p:spPr>
        <p:txBody>
          <a:bodyPr lIns="45720" rIns="45720" anchor="ctr">
            <a:noAutofit/>
          </a:bodyPr>
          <a:lstStyle>
            <a:lvl1pPr>
              <a:lnSpc>
                <a:spcPct val="100000"/>
              </a:lnSpc>
              <a:spcBef>
                <a:spcPts val="0"/>
              </a:spcBef>
              <a:defRPr sz="3600" b="1">
                <a:solidFill>
                  <a:schemeClr val="accent3"/>
                </a:solidFill>
                <a:latin typeface="+mj-lt"/>
              </a:defRPr>
            </a:lvl1pPr>
          </a:lstStyle>
          <a:p>
            <a:r>
              <a:rPr lang="en-US" dirty="0"/>
              <a:t>FYOO</a:t>
            </a:r>
          </a:p>
        </p:txBody>
      </p:sp>
      <p:sp>
        <p:nvSpPr>
          <p:cNvPr id="77" name="Text Placeholder 69">
            <a:extLst>
              <a:ext uri="{FF2B5EF4-FFF2-40B4-BE49-F238E27FC236}">
                <a16:creationId xmlns:a16="http://schemas.microsoft.com/office/drawing/2014/main" id="{F1C205E4-8946-CB73-5180-8267CF1E2808}"/>
              </a:ext>
            </a:extLst>
          </p:cNvPr>
          <p:cNvSpPr>
            <a:spLocks noGrp="1"/>
          </p:cNvSpPr>
          <p:nvPr>
            <p:ph type="body" sz="quarter" idx="10"/>
          </p:nvPr>
        </p:nvSpPr>
        <p:spPr>
          <a:xfrm>
            <a:off x="838202" y="3091481"/>
            <a:ext cx="5964159" cy="521208"/>
          </a:xfrm>
        </p:spPr>
        <p:txBody>
          <a:bodyPr lIns="45720" rIns="45720" anchor="ctr">
            <a:noAutofit/>
          </a:bodyPr>
          <a:lstStyle>
            <a:lvl1pPr marL="0" indent="0">
              <a:lnSpc>
                <a:spcPct val="100000"/>
              </a:lnSpc>
              <a:spcBef>
                <a:spcPts val="0"/>
              </a:spcBef>
              <a:buNone/>
              <a:defRPr sz="3600" b="1" cap="none" baseline="0">
                <a:solidFill>
                  <a:schemeClr val="bg1"/>
                </a:solidFill>
                <a:latin typeface="+mj-lt"/>
              </a:defRPr>
            </a:lvl1pPr>
          </a:lstStyle>
          <a:p>
            <a:r>
              <a:rPr lang="en-US" cap="all" baseline="0" dirty="0">
                <a:solidFill>
                  <a:schemeClr val="bg1"/>
                </a:solidFill>
              </a:rPr>
              <a:t>Click to edit</a:t>
            </a:r>
          </a:p>
        </p:txBody>
      </p:sp>
      <p:sp>
        <p:nvSpPr>
          <p:cNvPr id="78" name="Text Placeholder 69">
            <a:extLst>
              <a:ext uri="{FF2B5EF4-FFF2-40B4-BE49-F238E27FC236}">
                <a16:creationId xmlns:a16="http://schemas.microsoft.com/office/drawing/2014/main" id="{3F46F40D-EA1A-F75E-23D6-FE501825AC04}"/>
              </a:ext>
            </a:extLst>
          </p:cNvPr>
          <p:cNvSpPr>
            <a:spLocks noGrp="1"/>
          </p:cNvSpPr>
          <p:nvPr>
            <p:ph type="body" sz="quarter" idx="11" hasCustomPrompt="1"/>
          </p:nvPr>
        </p:nvSpPr>
        <p:spPr>
          <a:xfrm>
            <a:off x="838202" y="3654945"/>
            <a:ext cx="5964159" cy="521208"/>
          </a:xfrm>
        </p:spPr>
        <p:txBody>
          <a:bodyPr lIns="45720" rIns="45720" anchor="ctr">
            <a:noAutofit/>
          </a:bodyPr>
          <a:lstStyle>
            <a:lvl1pPr marL="0" indent="0">
              <a:lnSpc>
                <a:spcPct val="100000"/>
              </a:lnSpc>
              <a:spcBef>
                <a:spcPts val="0"/>
              </a:spcBef>
              <a:buNone/>
              <a:defRPr sz="3600" b="1" cap="none" baseline="0">
                <a:solidFill>
                  <a:schemeClr val="bg1"/>
                </a:solidFill>
                <a:latin typeface="+mj-lt"/>
              </a:defRPr>
            </a:lvl1pPr>
          </a:lstStyle>
          <a:p>
            <a:r>
              <a:rPr lang="en-US" cap="all" baseline="0" dirty="0">
                <a:solidFill>
                  <a:schemeClr val="bg1"/>
                </a:solidFill>
              </a:rPr>
              <a:t>Master title</a:t>
            </a:r>
          </a:p>
        </p:txBody>
      </p:sp>
      <p:sp>
        <p:nvSpPr>
          <p:cNvPr id="79" name="Text Placeholder 73">
            <a:extLst>
              <a:ext uri="{FF2B5EF4-FFF2-40B4-BE49-F238E27FC236}">
                <a16:creationId xmlns:a16="http://schemas.microsoft.com/office/drawing/2014/main" id="{48ED846D-7BCB-5A18-5808-C6DD136208C6}"/>
              </a:ext>
            </a:extLst>
          </p:cNvPr>
          <p:cNvSpPr>
            <a:spLocks noGrp="1"/>
          </p:cNvSpPr>
          <p:nvPr>
            <p:ph type="body" sz="quarter" idx="13" hasCustomPrompt="1"/>
          </p:nvPr>
        </p:nvSpPr>
        <p:spPr>
          <a:xfrm>
            <a:off x="838202" y="4218409"/>
            <a:ext cx="2011680" cy="522287"/>
          </a:xfrm>
          <a:solidFill>
            <a:schemeClr val="accent3"/>
          </a:solidFill>
        </p:spPr>
        <p:txBody>
          <a:bodyPr lIns="45720" rIns="45720" anchor="ctr">
            <a:noAutofit/>
          </a:bodyPr>
          <a:lstStyle>
            <a:lvl1pPr marL="0" indent="0">
              <a:lnSpc>
                <a:spcPct val="100000"/>
              </a:lnSpc>
              <a:spcBef>
                <a:spcPts val="0"/>
              </a:spcBef>
              <a:buNone/>
              <a:defRPr sz="3600" b="1" cap="none"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80" name="Text Placeholder 73">
            <a:extLst>
              <a:ext uri="{FF2B5EF4-FFF2-40B4-BE49-F238E27FC236}">
                <a16:creationId xmlns:a16="http://schemas.microsoft.com/office/drawing/2014/main" id="{51B60F4D-5C4B-7E45-B284-0DD409F810F3}"/>
              </a:ext>
            </a:extLst>
          </p:cNvPr>
          <p:cNvSpPr>
            <a:spLocks noGrp="1"/>
          </p:cNvSpPr>
          <p:nvPr>
            <p:ph type="body" sz="quarter" idx="14" hasCustomPrompt="1"/>
          </p:nvPr>
        </p:nvSpPr>
        <p:spPr>
          <a:xfrm>
            <a:off x="2979474" y="4694976"/>
            <a:ext cx="438912" cy="45720"/>
          </a:xfrm>
          <a:solidFill>
            <a:schemeClr val="accent3"/>
          </a:solidFill>
        </p:spPr>
        <p:txBody>
          <a:bodyPr lIns="45720" rIns="45720">
            <a:noAutofit/>
          </a:bodyPr>
          <a:lstStyle>
            <a:lvl1pPr marL="0" indent="0">
              <a:buNone/>
              <a:defRPr sz="8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Tree>
    <p:extLst>
      <p:ext uri="{BB962C8B-B14F-4D97-AF65-F5344CB8AC3E}">
        <p14:creationId xmlns:p14="http://schemas.microsoft.com/office/powerpoint/2010/main" val="399433140"/>
      </p:ext>
    </p:extLst>
  </p:cSld>
  <p:clrMapOvr>
    <a:masterClrMapping/>
  </p:clrMapOvr>
  <p:extLst>
    <p:ext uri="{DCECCB84-F9BA-43D5-87BE-67443E8EF086}">
      <p15:sldGuideLst xmlns:p15="http://schemas.microsoft.com/office/powerpoint/2012/main">
        <p15:guide id="1" orient="horz" pos="2160">
          <p15:clr>
            <a:srgbClr val="FBAE40"/>
          </p15:clr>
        </p15:guide>
        <p15:guide id="2" pos="7152" userDrawn="1">
          <p15:clr>
            <a:srgbClr val="FBAE40"/>
          </p15:clr>
        </p15:guide>
        <p15:guide id="3" pos="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_10">
    <p:spTree>
      <p:nvGrpSpPr>
        <p:cNvPr id="1" name=""/>
        <p:cNvGrpSpPr/>
        <p:nvPr/>
      </p:nvGrpSpPr>
      <p:grpSpPr>
        <a:xfrm>
          <a:off x="0" y="0"/>
          <a:ext cx="0" cy="0"/>
          <a:chOff x="0" y="0"/>
          <a:chExt cx="0" cy="0"/>
        </a:xfrm>
      </p:grpSpPr>
      <p:sp>
        <p:nvSpPr>
          <p:cNvPr id="5" name="Text Placeholder 73">
            <a:extLst>
              <a:ext uri="{FF2B5EF4-FFF2-40B4-BE49-F238E27FC236}">
                <a16:creationId xmlns:a16="http://schemas.microsoft.com/office/drawing/2014/main" id="{154B5216-9EA3-9552-C0A4-FEBD3968A3F2}"/>
              </a:ext>
            </a:extLst>
          </p:cNvPr>
          <p:cNvSpPr>
            <a:spLocks noGrp="1"/>
          </p:cNvSpPr>
          <p:nvPr>
            <p:ph type="body" sz="quarter" idx="13" hasCustomPrompt="1"/>
          </p:nvPr>
        </p:nvSpPr>
        <p:spPr>
          <a:xfrm>
            <a:off x="838200" y="941536"/>
            <a:ext cx="3145536" cy="380204"/>
          </a:xfrm>
          <a:solidFill>
            <a:schemeClr val="accent3"/>
          </a:solidFill>
        </p:spPr>
        <p:txBody>
          <a:bodyPr lIns="45720" rIns="45720" anchor="ctr">
            <a:noAutofit/>
          </a:bodyPr>
          <a:lstStyle>
            <a:lvl1pPr marL="0" indent="0">
              <a:lnSpc>
                <a:spcPct val="100000"/>
              </a:lnSpc>
              <a:spcBef>
                <a:spcPts val="0"/>
              </a:spcBef>
              <a:buNone/>
              <a:defRPr sz="2800" b="1" cap="none"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7" name="Text Placeholder 73">
            <a:extLst>
              <a:ext uri="{FF2B5EF4-FFF2-40B4-BE49-F238E27FC236}">
                <a16:creationId xmlns:a16="http://schemas.microsoft.com/office/drawing/2014/main" id="{75FC66D8-2BF1-DA3E-A3FD-0D2C04E87D39}"/>
              </a:ext>
            </a:extLst>
          </p:cNvPr>
          <p:cNvSpPr>
            <a:spLocks noGrp="1"/>
          </p:cNvSpPr>
          <p:nvPr>
            <p:ph type="body" sz="quarter" idx="14" hasCustomPrompt="1"/>
          </p:nvPr>
        </p:nvSpPr>
        <p:spPr>
          <a:xfrm>
            <a:off x="4101932" y="1271820"/>
            <a:ext cx="286890" cy="49920"/>
          </a:xfrm>
          <a:solidFill>
            <a:schemeClr val="accent3"/>
          </a:solidFill>
        </p:spPr>
        <p:txBody>
          <a:bodyPr lIns="45720" rIns="45720">
            <a:noAutofit/>
          </a:bodyPr>
          <a:lstStyle>
            <a:lvl1pPr marL="0" indent="0">
              <a:buNone/>
              <a:defRPr sz="9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
        <p:nvSpPr>
          <p:cNvPr id="8" name="Text Placeholder 69">
            <a:extLst>
              <a:ext uri="{FF2B5EF4-FFF2-40B4-BE49-F238E27FC236}">
                <a16:creationId xmlns:a16="http://schemas.microsoft.com/office/drawing/2014/main" id="{84F70043-0B8B-E312-2200-849182047ACF}"/>
              </a:ext>
            </a:extLst>
          </p:cNvPr>
          <p:cNvSpPr>
            <a:spLocks noGrp="1"/>
          </p:cNvSpPr>
          <p:nvPr>
            <p:ph type="body" sz="quarter" idx="11" hasCustomPrompt="1"/>
          </p:nvPr>
        </p:nvSpPr>
        <p:spPr>
          <a:xfrm>
            <a:off x="853531" y="499759"/>
            <a:ext cx="4099469" cy="347472"/>
          </a:xfrm>
        </p:spPr>
        <p:txBody>
          <a:bodyPr lIns="45720" rIns="45720" anchor="ctr">
            <a:noAutofit/>
          </a:bodyPr>
          <a:lstStyle>
            <a:lvl1pPr marL="0" indent="0">
              <a:lnSpc>
                <a:spcPct val="100000"/>
              </a:lnSpc>
              <a:spcBef>
                <a:spcPts val="0"/>
              </a:spcBef>
              <a:buNone/>
              <a:defRPr sz="2800" b="1" cap="none" baseline="0">
                <a:solidFill>
                  <a:schemeClr val="bg1"/>
                </a:solidFill>
                <a:latin typeface="+mj-lt"/>
              </a:defRPr>
            </a:lvl1pPr>
          </a:lstStyle>
          <a:p>
            <a:r>
              <a:rPr lang="en-US" cap="all" baseline="0" dirty="0">
                <a:solidFill>
                  <a:schemeClr val="bg1"/>
                </a:solidFill>
              </a:rPr>
              <a:t>EDIT MASTER TITLE</a:t>
            </a:r>
          </a:p>
        </p:txBody>
      </p:sp>
      <p:sp>
        <p:nvSpPr>
          <p:cNvPr id="4" name="Google Shape;417;p49">
            <a:extLst>
              <a:ext uri="{FF2B5EF4-FFF2-40B4-BE49-F238E27FC236}">
                <a16:creationId xmlns:a16="http://schemas.microsoft.com/office/drawing/2014/main" id="{392ABE07-58D6-D1CD-40AC-82837AA28A82}"/>
              </a:ext>
            </a:extLst>
          </p:cNvPr>
          <p:cNvSpPr/>
          <p:nvPr userDrawn="1"/>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9" name="Google Shape;418;p49">
            <a:extLst>
              <a:ext uri="{FF2B5EF4-FFF2-40B4-BE49-F238E27FC236}">
                <a16:creationId xmlns:a16="http://schemas.microsoft.com/office/drawing/2014/main" id="{5CF6E542-BA81-B6F2-2E7C-8E2678C26139}"/>
              </a:ext>
            </a:extLst>
          </p:cNvPr>
          <p:cNvSpPr txBox="1"/>
          <p:nvPr userDrawn="1"/>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a:t>
            </a:fld>
            <a:endParaRPr sz="1100" b="1">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86566312"/>
      </p:ext>
    </p:extLst>
  </p:cSld>
  <p:clrMapOvr>
    <a:masterClrMapping/>
  </p:clrMapOvr>
  <p:extLst>
    <p:ext uri="{DCECCB84-F9BA-43D5-87BE-67443E8EF086}">
      <p15:sldGuideLst xmlns:p15="http://schemas.microsoft.com/office/powerpoint/2012/main">
        <p15:guide id="1" orient="horz" pos="3120">
          <p15:clr>
            <a:srgbClr val="FBAE40"/>
          </p15:clr>
        </p15:guide>
        <p15:guide id="2"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_10">
    <p:bg>
      <p:bgPr>
        <a:solidFill>
          <a:schemeClr val="bg1"/>
        </a:solidFill>
        <a:effectLst/>
      </p:bgPr>
    </p:bg>
    <p:spTree>
      <p:nvGrpSpPr>
        <p:cNvPr id="1" name=""/>
        <p:cNvGrpSpPr/>
        <p:nvPr/>
      </p:nvGrpSpPr>
      <p:grpSpPr>
        <a:xfrm>
          <a:off x="0" y="0"/>
          <a:ext cx="0" cy="0"/>
          <a:chOff x="0" y="0"/>
          <a:chExt cx="0" cy="0"/>
        </a:xfrm>
      </p:grpSpPr>
      <p:sp>
        <p:nvSpPr>
          <p:cNvPr id="5" name="Text Placeholder 73">
            <a:extLst>
              <a:ext uri="{FF2B5EF4-FFF2-40B4-BE49-F238E27FC236}">
                <a16:creationId xmlns:a16="http://schemas.microsoft.com/office/drawing/2014/main" id="{154B5216-9EA3-9552-C0A4-FEBD3968A3F2}"/>
              </a:ext>
            </a:extLst>
          </p:cNvPr>
          <p:cNvSpPr>
            <a:spLocks noGrp="1"/>
          </p:cNvSpPr>
          <p:nvPr>
            <p:ph type="body" sz="quarter" idx="13" hasCustomPrompt="1"/>
          </p:nvPr>
        </p:nvSpPr>
        <p:spPr>
          <a:xfrm>
            <a:off x="838200" y="941536"/>
            <a:ext cx="3145536" cy="380204"/>
          </a:xfrm>
          <a:solidFill>
            <a:schemeClr val="accent3"/>
          </a:solidFill>
        </p:spPr>
        <p:txBody>
          <a:bodyPr lIns="45720" rIns="45720" anchor="ctr">
            <a:noAutofit/>
          </a:bodyPr>
          <a:lstStyle>
            <a:lvl1pPr marL="0" indent="0">
              <a:lnSpc>
                <a:spcPct val="100000"/>
              </a:lnSpc>
              <a:spcBef>
                <a:spcPts val="0"/>
              </a:spcBef>
              <a:buNone/>
              <a:defRPr sz="2800" b="1" cap="none"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7" name="Text Placeholder 73">
            <a:extLst>
              <a:ext uri="{FF2B5EF4-FFF2-40B4-BE49-F238E27FC236}">
                <a16:creationId xmlns:a16="http://schemas.microsoft.com/office/drawing/2014/main" id="{75FC66D8-2BF1-DA3E-A3FD-0D2C04E87D39}"/>
              </a:ext>
            </a:extLst>
          </p:cNvPr>
          <p:cNvSpPr>
            <a:spLocks noGrp="1"/>
          </p:cNvSpPr>
          <p:nvPr>
            <p:ph type="body" sz="quarter" idx="14" hasCustomPrompt="1"/>
          </p:nvPr>
        </p:nvSpPr>
        <p:spPr>
          <a:xfrm>
            <a:off x="4101932" y="1271820"/>
            <a:ext cx="286890" cy="49920"/>
          </a:xfrm>
          <a:solidFill>
            <a:schemeClr val="accent3"/>
          </a:solidFill>
        </p:spPr>
        <p:txBody>
          <a:bodyPr lIns="45720" rIns="45720">
            <a:noAutofit/>
          </a:bodyPr>
          <a:lstStyle>
            <a:lvl1pPr marL="0" indent="0">
              <a:buNone/>
              <a:defRPr sz="9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
        <p:nvSpPr>
          <p:cNvPr id="4" name="Google Shape;417;p49">
            <a:extLst>
              <a:ext uri="{FF2B5EF4-FFF2-40B4-BE49-F238E27FC236}">
                <a16:creationId xmlns:a16="http://schemas.microsoft.com/office/drawing/2014/main" id="{392ABE07-58D6-D1CD-40AC-82837AA28A82}"/>
              </a:ext>
            </a:extLst>
          </p:cNvPr>
          <p:cNvSpPr/>
          <p:nvPr userDrawn="1"/>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9" name="Google Shape;418;p49">
            <a:extLst>
              <a:ext uri="{FF2B5EF4-FFF2-40B4-BE49-F238E27FC236}">
                <a16:creationId xmlns:a16="http://schemas.microsoft.com/office/drawing/2014/main" id="{5CF6E542-BA81-B6F2-2E7C-8E2678C26139}"/>
              </a:ext>
            </a:extLst>
          </p:cNvPr>
          <p:cNvSpPr txBox="1"/>
          <p:nvPr userDrawn="1"/>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a:t>
            </a:fld>
            <a:endParaRPr sz="1100" b="1">
              <a:solidFill>
                <a:srgbClr val="FFFFFF"/>
              </a:solidFill>
              <a:latin typeface="Helvetica Neue"/>
              <a:ea typeface="Helvetica Neue"/>
              <a:cs typeface="Helvetica Neue"/>
              <a:sym typeface="Helvetica Neue"/>
            </a:endParaRPr>
          </a:p>
        </p:txBody>
      </p:sp>
      <p:grpSp>
        <p:nvGrpSpPr>
          <p:cNvPr id="2" name="Graphic 3">
            <a:extLst>
              <a:ext uri="{FF2B5EF4-FFF2-40B4-BE49-F238E27FC236}">
                <a16:creationId xmlns:a16="http://schemas.microsoft.com/office/drawing/2014/main" id="{CD61B462-B232-7B62-5C20-BB3404B5C5FE}"/>
              </a:ext>
            </a:extLst>
          </p:cNvPr>
          <p:cNvGrpSpPr/>
          <p:nvPr userDrawn="1"/>
        </p:nvGrpSpPr>
        <p:grpSpPr>
          <a:xfrm>
            <a:off x="833436" y="6472831"/>
            <a:ext cx="607322" cy="131989"/>
            <a:chOff x="833436" y="6472831"/>
            <a:chExt cx="607322" cy="131989"/>
          </a:xfrm>
        </p:grpSpPr>
        <p:sp>
          <p:nvSpPr>
            <p:cNvPr id="3" name="Freeform: Shape 2">
              <a:extLst>
                <a:ext uri="{FF2B5EF4-FFF2-40B4-BE49-F238E27FC236}">
                  <a16:creationId xmlns:a16="http://schemas.microsoft.com/office/drawing/2014/main" id="{B3AB705F-5FEF-1337-FD2C-3C21F41E1298}"/>
                </a:ext>
              </a:extLst>
            </p:cNvPr>
            <p:cNvSpPr/>
            <p:nvPr/>
          </p:nvSpPr>
          <p:spPr>
            <a:xfrm>
              <a:off x="1327237"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7" y="103678"/>
                    <a:pt x="103678" y="82637"/>
                    <a:pt x="103678" y="56761"/>
                  </a:cubicBezTo>
                  <a:cubicBezTo>
                    <a:pt x="103678" y="30884"/>
                    <a:pt x="82637"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chemeClr val="tx1"/>
            </a:solidFill>
            <a:ln w="3429"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40081828-6019-F49E-D003-BDBECAD20BDF}"/>
                </a:ext>
              </a:extLst>
            </p:cNvPr>
            <p:cNvSpPr/>
            <p:nvPr/>
          </p:nvSpPr>
          <p:spPr>
            <a:xfrm>
              <a:off x="969320"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6" y="103678"/>
                    <a:pt x="103678" y="82637"/>
                    <a:pt x="103678" y="56761"/>
                  </a:cubicBezTo>
                  <a:cubicBezTo>
                    <a:pt x="103678" y="30884"/>
                    <a:pt x="82636"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chemeClr val="tx1"/>
            </a:solidFill>
            <a:ln w="3429"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F1871003-98BA-9948-9885-A7648BBD1CF8}"/>
                </a:ext>
              </a:extLst>
            </p:cNvPr>
            <p:cNvSpPr/>
            <p:nvPr/>
          </p:nvSpPr>
          <p:spPr>
            <a:xfrm>
              <a:off x="833436" y="6472831"/>
              <a:ext cx="96061" cy="79123"/>
            </a:xfrm>
            <a:custGeom>
              <a:avLst/>
              <a:gdLst>
                <a:gd name="connsiteX0" fmla="*/ 96061 w 96061"/>
                <a:gd name="connsiteY0" fmla="*/ 47579 h 79123"/>
                <a:gd name="connsiteX1" fmla="*/ 91401 w 96061"/>
                <a:gd name="connsiteY1" fmla="*/ 47579 h 79123"/>
                <a:gd name="connsiteX2" fmla="*/ 90984 w 96061"/>
                <a:gd name="connsiteY2" fmla="*/ 47057 h 79123"/>
                <a:gd name="connsiteX3" fmla="*/ 67473 w 96061"/>
                <a:gd name="connsiteY3" fmla="*/ 34397 h 79123"/>
                <a:gd name="connsiteX4" fmla="*/ 67473 w 96061"/>
                <a:gd name="connsiteY4" fmla="*/ 60621 h 79123"/>
                <a:gd name="connsiteX5" fmla="*/ 66012 w 96061"/>
                <a:gd name="connsiteY5" fmla="*/ 60517 h 79123"/>
                <a:gd name="connsiteX6" fmla="*/ 65142 w 96061"/>
                <a:gd name="connsiteY6" fmla="*/ 60517 h 79123"/>
                <a:gd name="connsiteX7" fmla="*/ 63682 w 96061"/>
                <a:gd name="connsiteY7" fmla="*/ 60621 h 79123"/>
                <a:gd name="connsiteX8" fmla="*/ 63682 w 96061"/>
                <a:gd name="connsiteY8" fmla="*/ 34362 h 79123"/>
                <a:gd name="connsiteX9" fmla="*/ 43162 w 96061"/>
                <a:gd name="connsiteY9" fmla="*/ 43614 h 79123"/>
                <a:gd name="connsiteX10" fmla="*/ 33910 w 96061"/>
                <a:gd name="connsiteY10" fmla="*/ 64134 h 79123"/>
                <a:gd name="connsiteX11" fmla="*/ 60204 w 96061"/>
                <a:gd name="connsiteY11" fmla="*/ 64134 h 79123"/>
                <a:gd name="connsiteX12" fmla="*/ 60099 w 96061"/>
                <a:gd name="connsiteY12" fmla="*/ 65595 h 79123"/>
                <a:gd name="connsiteX13" fmla="*/ 60099 w 96061"/>
                <a:gd name="connsiteY13" fmla="*/ 65977 h 79123"/>
                <a:gd name="connsiteX14" fmla="*/ 60099 w 96061"/>
                <a:gd name="connsiteY14" fmla="*/ 66464 h 79123"/>
                <a:gd name="connsiteX15" fmla="*/ 60238 w 96061"/>
                <a:gd name="connsiteY15" fmla="*/ 67925 h 79123"/>
                <a:gd name="connsiteX16" fmla="*/ 33910 w 96061"/>
                <a:gd name="connsiteY16" fmla="*/ 67925 h 79123"/>
                <a:gd name="connsiteX17" fmla="*/ 35649 w 96061"/>
                <a:gd name="connsiteY17" fmla="*/ 76585 h 79123"/>
                <a:gd name="connsiteX18" fmla="*/ 36101 w 96061"/>
                <a:gd name="connsiteY18" fmla="*/ 77872 h 79123"/>
                <a:gd name="connsiteX19" fmla="*/ 32519 w 96061"/>
                <a:gd name="connsiteY19" fmla="*/ 79124 h 79123"/>
                <a:gd name="connsiteX20" fmla="*/ 32067 w 96061"/>
                <a:gd name="connsiteY20" fmla="*/ 77837 h 79123"/>
                <a:gd name="connsiteX21" fmla="*/ 30119 w 96061"/>
                <a:gd name="connsiteY21" fmla="*/ 67925 h 79123"/>
                <a:gd name="connsiteX22" fmla="*/ 0 w 96061"/>
                <a:gd name="connsiteY22" fmla="*/ 67925 h 79123"/>
                <a:gd name="connsiteX23" fmla="*/ 0 w 96061"/>
                <a:gd name="connsiteY23" fmla="*/ 64134 h 79123"/>
                <a:gd name="connsiteX24" fmla="*/ 30154 w 96061"/>
                <a:gd name="connsiteY24" fmla="*/ 64134 h 79123"/>
                <a:gd name="connsiteX25" fmla="*/ 40518 w 96061"/>
                <a:gd name="connsiteY25" fmla="*/ 40936 h 79123"/>
                <a:gd name="connsiteX26" fmla="*/ 63716 w 96061"/>
                <a:gd name="connsiteY26" fmla="*/ 30571 h 79123"/>
                <a:gd name="connsiteX27" fmla="*/ 63716 w 96061"/>
                <a:gd name="connsiteY27" fmla="*/ 0 h 79123"/>
                <a:gd name="connsiteX28" fmla="*/ 67507 w 96061"/>
                <a:gd name="connsiteY28" fmla="*/ 0 h 79123"/>
                <a:gd name="connsiteX29" fmla="*/ 67507 w 96061"/>
                <a:gd name="connsiteY29" fmla="*/ 30571 h 79123"/>
                <a:gd name="connsiteX30" fmla="*/ 94531 w 96061"/>
                <a:gd name="connsiteY30" fmla="*/ 45422 h 79123"/>
                <a:gd name="connsiteX31" fmla="*/ 96061 w 96061"/>
                <a:gd name="connsiteY31" fmla="*/ 47579 h 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1" h="79123">
                  <a:moveTo>
                    <a:pt x="96061" y="47579"/>
                  </a:moveTo>
                  <a:lnTo>
                    <a:pt x="91401" y="47579"/>
                  </a:lnTo>
                  <a:lnTo>
                    <a:pt x="90984" y="47057"/>
                  </a:lnTo>
                  <a:cubicBezTo>
                    <a:pt x="85384" y="39614"/>
                    <a:pt x="76689" y="34954"/>
                    <a:pt x="67473" y="34397"/>
                  </a:cubicBezTo>
                  <a:lnTo>
                    <a:pt x="67473" y="60621"/>
                  </a:lnTo>
                  <a:lnTo>
                    <a:pt x="66012" y="60517"/>
                  </a:lnTo>
                  <a:cubicBezTo>
                    <a:pt x="65734" y="60517"/>
                    <a:pt x="65421" y="60517"/>
                    <a:pt x="65142" y="60517"/>
                  </a:cubicBezTo>
                  <a:lnTo>
                    <a:pt x="63682" y="60621"/>
                  </a:lnTo>
                  <a:lnTo>
                    <a:pt x="63682" y="34362"/>
                  </a:lnTo>
                  <a:cubicBezTo>
                    <a:pt x="55926" y="34815"/>
                    <a:pt x="48692" y="38084"/>
                    <a:pt x="43162" y="43614"/>
                  </a:cubicBezTo>
                  <a:cubicBezTo>
                    <a:pt x="37632" y="49144"/>
                    <a:pt x="34362" y="56378"/>
                    <a:pt x="33910" y="64134"/>
                  </a:cubicBezTo>
                  <a:lnTo>
                    <a:pt x="60204" y="64134"/>
                  </a:lnTo>
                  <a:lnTo>
                    <a:pt x="60099" y="65595"/>
                  </a:lnTo>
                  <a:cubicBezTo>
                    <a:pt x="60099" y="65595"/>
                    <a:pt x="60099" y="65838"/>
                    <a:pt x="60099" y="65977"/>
                  </a:cubicBezTo>
                  <a:cubicBezTo>
                    <a:pt x="60099" y="66116"/>
                    <a:pt x="60099" y="66290"/>
                    <a:pt x="60099" y="66464"/>
                  </a:cubicBezTo>
                  <a:lnTo>
                    <a:pt x="60238" y="67925"/>
                  </a:lnTo>
                  <a:lnTo>
                    <a:pt x="33910" y="67925"/>
                  </a:lnTo>
                  <a:cubicBezTo>
                    <a:pt x="34084" y="70881"/>
                    <a:pt x="34675" y="73803"/>
                    <a:pt x="35649" y="76585"/>
                  </a:cubicBezTo>
                  <a:lnTo>
                    <a:pt x="36101" y="77872"/>
                  </a:lnTo>
                  <a:lnTo>
                    <a:pt x="32519" y="79124"/>
                  </a:lnTo>
                  <a:lnTo>
                    <a:pt x="32067" y="77837"/>
                  </a:lnTo>
                  <a:cubicBezTo>
                    <a:pt x="30954" y="74637"/>
                    <a:pt x="30293" y="71298"/>
                    <a:pt x="30119" y="67925"/>
                  </a:cubicBezTo>
                  <a:lnTo>
                    <a:pt x="0" y="67925"/>
                  </a:lnTo>
                  <a:lnTo>
                    <a:pt x="0" y="64134"/>
                  </a:lnTo>
                  <a:lnTo>
                    <a:pt x="30154" y="64134"/>
                  </a:lnTo>
                  <a:cubicBezTo>
                    <a:pt x="30606" y="55369"/>
                    <a:pt x="34258" y="47161"/>
                    <a:pt x="40518" y="40936"/>
                  </a:cubicBezTo>
                  <a:cubicBezTo>
                    <a:pt x="46779" y="34675"/>
                    <a:pt x="54952" y="31024"/>
                    <a:pt x="63716" y="30571"/>
                  </a:cubicBezTo>
                  <a:lnTo>
                    <a:pt x="63716" y="0"/>
                  </a:lnTo>
                  <a:lnTo>
                    <a:pt x="67507" y="0"/>
                  </a:lnTo>
                  <a:lnTo>
                    <a:pt x="67507" y="30571"/>
                  </a:lnTo>
                  <a:cubicBezTo>
                    <a:pt x="78219" y="31163"/>
                    <a:pt x="88271" y="36658"/>
                    <a:pt x="94531" y="45422"/>
                  </a:cubicBezTo>
                  <a:lnTo>
                    <a:pt x="96061" y="47579"/>
                  </a:lnTo>
                  <a:close/>
                </a:path>
              </a:pathLst>
            </a:custGeom>
            <a:solidFill>
              <a:srgbClr val="86C555"/>
            </a:solidFill>
            <a:ln w="3429"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DD6BBF58-AC20-99A2-C18E-B5C9A28C28F0}"/>
                </a:ext>
              </a:extLst>
            </p:cNvPr>
            <p:cNvSpPr/>
            <p:nvPr/>
          </p:nvSpPr>
          <p:spPr>
            <a:xfrm>
              <a:off x="881327" y="6544199"/>
              <a:ext cx="48169" cy="60621"/>
            </a:xfrm>
            <a:custGeom>
              <a:avLst/>
              <a:gdLst>
                <a:gd name="connsiteX0" fmla="*/ 48135 w 48169"/>
                <a:gd name="connsiteY0" fmla="*/ 13112 h 60621"/>
                <a:gd name="connsiteX1" fmla="*/ 46605 w 48169"/>
                <a:gd name="connsiteY1" fmla="*/ 15268 h 60621"/>
                <a:gd name="connsiteX2" fmla="*/ 19616 w 48169"/>
                <a:gd name="connsiteY2" fmla="*/ 30119 h 60621"/>
                <a:gd name="connsiteX3" fmla="*/ 19616 w 48169"/>
                <a:gd name="connsiteY3" fmla="*/ 60621 h 60621"/>
                <a:gd name="connsiteX4" fmla="*/ 15825 w 48169"/>
                <a:gd name="connsiteY4" fmla="*/ 60621 h 60621"/>
                <a:gd name="connsiteX5" fmla="*/ 15825 w 48169"/>
                <a:gd name="connsiteY5" fmla="*/ 30119 h 60621"/>
                <a:gd name="connsiteX6" fmla="*/ 1217 w 48169"/>
                <a:gd name="connsiteY6" fmla="*/ 26154 h 60621"/>
                <a:gd name="connsiteX7" fmla="*/ 0 w 48169"/>
                <a:gd name="connsiteY7" fmla="*/ 25528 h 60621"/>
                <a:gd name="connsiteX8" fmla="*/ 1774 w 48169"/>
                <a:gd name="connsiteY8" fmla="*/ 22155 h 60621"/>
                <a:gd name="connsiteX9" fmla="*/ 2991 w 48169"/>
                <a:gd name="connsiteY9" fmla="*/ 22781 h 60621"/>
                <a:gd name="connsiteX10" fmla="*/ 15860 w 48169"/>
                <a:gd name="connsiteY10" fmla="*/ 26328 h 60621"/>
                <a:gd name="connsiteX11" fmla="*/ 15860 w 48169"/>
                <a:gd name="connsiteY11" fmla="*/ 0 h 60621"/>
                <a:gd name="connsiteX12" fmla="*/ 17320 w 48169"/>
                <a:gd name="connsiteY12" fmla="*/ 104 h 60621"/>
                <a:gd name="connsiteX13" fmla="*/ 18190 w 48169"/>
                <a:gd name="connsiteY13" fmla="*/ 104 h 60621"/>
                <a:gd name="connsiteX14" fmla="*/ 19651 w 48169"/>
                <a:gd name="connsiteY14" fmla="*/ 0 h 60621"/>
                <a:gd name="connsiteX15" fmla="*/ 19651 w 48169"/>
                <a:gd name="connsiteY15" fmla="*/ 26328 h 60621"/>
                <a:gd name="connsiteX16" fmla="*/ 43127 w 48169"/>
                <a:gd name="connsiteY16" fmla="*/ 13668 h 60621"/>
                <a:gd name="connsiteX17" fmla="*/ 43544 w 48169"/>
                <a:gd name="connsiteY17" fmla="*/ 13112 h 60621"/>
                <a:gd name="connsiteX18" fmla="*/ 48170 w 48169"/>
                <a:gd name="connsiteY18" fmla="*/ 13112 h 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69" h="60621">
                  <a:moveTo>
                    <a:pt x="48135" y="13112"/>
                  </a:moveTo>
                  <a:lnTo>
                    <a:pt x="46605" y="15268"/>
                  </a:lnTo>
                  <a:cubicBezTo>
                    <a:pt x="40310" y="24207"/>
                    <a:pt x="30502" y="29563"/>
                    <a:pt x="19616" y="30119"/>
                  </a:cubicBezTo>
                  <a:lnTo>
                    <a:pt x="19616" y="60621"/>
                  </a:lnTo>
                  <a:lnTo>
                    <a:pt x="15825" y="60621"/>
                  </a:lnTo>
                  <a:lnTo>
                    <a:pt x="15825" y="30119"/>
                  </a:lnTo>
                  <a:cubicBezTo>
                    <a:pt x="10712" y="29841"/>
                    <a:pt x="5704" y="28485"/>
                    <a:pt x="1217" y="26154"/>
                  </a:cubicBezTo>
                  <a:lnTo>
                    <a:pt x="0" y="25528"/>
                  </a:lnTo>
                  <a:lnTo>
                    <a:pt x="1774" y="22155"/>
                  </a:lnTo>
                  <a:lnTo>
                    <a:pt x="2991" y="22781"/>
                  </a:lnTo>
                  <a:cubicBezTo>
                    <a:pt x="6921" y="24833"/>
                    <a:pt x="11338" y="26050"/>
                    <a:pt x="15860" y="26328"/>
                  </a:cubicBezTo>
                  <a:lnTo>
                    <a:pt x="15860" y="0"/>
                  </a:lnTo>
                  <a:lnTo>
                    <a:pt x="17320" y="104"/>
                  </a:lnTo>
                  <a:cubicBezTo>
                    <a:pt x="17599" y="104"/>
                    <a:pt x="17912" y="104"/>
                    <a:pt x="18190" y="104"/>
                  </a:cubicBezTo>
                  <a:lnTo>
                    <a:pt x="19651" y="0"/>
                  </a:lnTo>
                  <a:lnTo>
                    <a:pt x="19651" y="26328"/>
                  </a:lnTo>
                  <a:cubicBezTo>
                    <a:pt x="29041" y="25772"/>
                    <a:pt x="37527" y="21216"/>
                    <a:pt x="43127" y="13668"/>
                  </a:cubicBezTo>
                  <a:lnTo>
                    <a:pt x="43544" y="13112"/>
                  </a:lnTo>
                  <a:lnTo>
                    <a:pt x="48170" y="13112"/>
                  </a:lnTo>
                  <a:close/>
                </a:path>
              </a:pathLst>
            </a:custGeom>
            <a:solidFill>
              <a:srgbClr val="86C555"/>
            </a:solidFill>
            <a:ln w="3429"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6AB3E974-F03F-845C-ED05-74492C0641A5}"/>
                </a:ext>
              </a:extLst>
            </p:cNvPr>
            <p:cNvSpPr/>
            <p:nvPr/>
          </p:nvSpPr>
          <p:spPr>
            <a:xfrm>
              <a:off x="904421" y="6536999"/>
              <a:ext cx="39092" cy="3790"/>
            </a:xfrm>
            <a:custGeom>
              <a:avLst/>
              <a:gdLst>
                <a:gd name="connsiteX0" fmla="*/ 39058 w 39092"/>
                <a:gd name="connsiteY0" fmla="*/ 1878 h 3790"/>
                <a:gd name="connsiteX1" fmla="*/ 39058 w 39092"/>
                <a:gd name="connsiteY1" fmla="*/ 2261 h 3790"/>
                <a:gd name="connsiteX2" fmla="*/ 39058 w 39092"/>
                <a:gd name="connsiteY2" fmla="*/ 2469 h 3790"/>
                <a:gd name="connsiteX3" fmla="*/ 39058 w 39092"/>
                <a:gd name="connsiteY3" fmla="*/ 3791 h 3790"/>
                <a:gd name="connsiteX4" fmla="*/ 0 w 39092"/>
                <a:gd name="connsiteY4" fmla="*/ 3791 h 3790"/>
                <a:gd name="connsiteX5" fmla="*/ 139 w 39092"/>
                <a:gd name="connsiteY5" fmla="*/ 2330 h 3790"/>
                <a:gd name="connsiteX6" fmla="*/ 139 w 39092"/>
                <a:gd name="connsiteY6" fmla="*/ 1843 h 3790"/>
                <a:gd name="connsiteX7" fmla="*/ 139 w 39092"/>
                <a:gd name="connsiteY7" fmla="*/ 1461 h 3790"/>
                <a:gd name="connsiteX8" fmla="*/ 35 w 39092"/>
                <a:gd name="connsiteY8" fmla="*/ 0 h 3790"/>
                <a:gd name="connsiteX9" fmla="*/ 39092 w 39092"/>
                <a:gd name="connsiteY9" fmla="*/ 0 h 3790"/>
                <a:gd name="connsiteX10" fmla="*/ 39092 w 39092"/>
                <a:gd name="connsiteY10" fmla="*/ 1878 h 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92" h="3790">
                  <a:moveTo>
                    <a:pt x="39058" y="1878"/>
                  </a:moveTo>
                  <a:cubicBezTo>
                    <a:pt x="39058" y="1878"/>
                    <a:pt x="39058" y="2122"/>
                    <a:pt x="39058" y="2261"/>
                  </a:cubicBezTo>
                  <a:cubicBezTo>
                    <a:pt x="39058" y="2330"/>
                    <a:pt x="39058" y="2400"/>
                    <a:pt x="39058" y="2469"/>
                  </a:cubicBezTo>
                  <a:lnTo>
                    <a:pt x="39058" y="3791"/>
                  </a:lnTo>
                  <a:lnTo>
                    <a:pt x="0" y="3791"/>
                  </a:lnTo>
                  <a:lnTo>
                    <a:pt x="139" y="2330"/>
                  </a:lnTo>
                  <a:cubicBezTo>
                    <a:pt x="139" y="2156"/>
                    <a:pt x="139" y="1982"/>
                    <a:pt x="139" y="1843"/>
                  </a:cubicBezTo>
                  <a:cubicBezTo>
                    <a:pt x="139" y="1704"/>
                    <a:pt x="139" y="1600"/>
                    <a:pt x="139" y="1461"/>
                  </a:cubicBezTo>
                  <a:lnTo>
                    <a:pt x="35" y="0"/>
                  </a:lnTo>
                  <a:lnTo>
                    <a:pt x="39092" y="0"/>
                  </a:lnTo>
                  <a:lnTo>
                    <a:pt x="39092" y="1878"/>
                  </a:lnTo>
                  <a:close/>
                </a:path>
              </a:pathLst>
            </a:custGeom>
            <a:solidFill>
              <a:srgbClr val="86C555"/>
            </a:solidFill>
            <a:ln w="3429"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2512A8EA-9079-D900-AB28-6CA8C8E7D018}"/>
                </a:ext>
              </a:extLst>
            </p:cNvPr>
            <p:cNvSpPr/>
            <p:nvPr/>
          </p:nvSpPr>
          <p:spPr>
            <a:xfrm>
              <a:off x="842061" y="6482151"/>
              <a:ext cx="108373" cy="113451"/>
            </a:xfrm>
            <a:custGeom>
              <a:avLst/>
              <a:gdLst>
                <a:gd name="connsiteX0" fmla="*/ 97313 w 108373"/>
                <a:gd name="connsiteY0" fmla="*/ 80480 h 113451"/>
                <a:gd name="connsiteX1" fmla="*/ 108339 w 108373"/>
                <a:gd name="connsiteY1" fmla="*/ 80480 h 113451"/>
                <a:gd name="connsiteX2" fmla="*/ 106565 w 108373"/>
                <a:gd name="connsiteY2" fmla="*/ 83750 h 113451"/>
                <a:gd name="connsiteX3" fmla="*/ 56691 w 108373"/>
                <a:gd name="connsiteY3" fmla="*/ 113452 h 113451"/>
                <a:gd name="connsiteX4" fmla="*/ 0 w 108373"/>
                <a:gd name="connsiteY4" fmla="*/ 56761 h 113451"/>
                <a:gd name="connsiteX5" fmla="*/ 56726 w 108373"/>
                <a:gd name="connsiteY5" fmla="*/ 0 h 113451"/>
                <a:gd name="connsiteX6" fmla="*/ 85767 w 108373"/>
                <a:gd name="connsiteY6" fmla="*/ 8034 h 113451"/>
                <a:gd name="connsiteX7" fmla="*/ 106600 w 108373"/>
                <a:gd name="connsiteY7" fmla="*/ 29667 h 113451"/>
                <a:gd name="connsiteX8" fmla="*/ 108373 w 108373"/>
                <a:gd name="connsiteY8" fmla="*/ 32936 h 113451"/>
                <a:gd name="connsiteX9" fmla="*/ 97313 w 108373"/>
                <a:gd name="connsiteY9" fmla="*/ 32936 h 113451"/>
                <a:gd name="connsiteX10" fmla="*/ 96653 w 108373"/>
                <a:gd name="connsiteY10" fmla="*/ 31893 h 113451"/>
                <a:gd name="connsiteX11" fmla="*/ 56726 w 108373"/>
                <a:gd name="connsiteY11" fmla="*/ 9704 h 113451"/>
                <a:gd name="connsiteX12" fmla="*/ 9738 w 108373"/>
                <a:gd name="connsiteY12" fmla="*/ 56691 h 113451"/>
                <a:gd name="connsiteX13" fmla="*/ 56726 w 108373"/>
                <a:gd name="connsiteY13" fmla="*/ 103678 h 113451"/>
                <a:gd name="connsiteX14" fmla="*/ 79680 w 108373"/>
                <a:gd name="connsiteY14" fmla="*/ 97696 h 113451"/>
                <a:gd name="connsiteX15" fmla="*/ 96687 w 108373"/>
                <a:gd name="connsiteY15" fmla="*/ 81489 h 113451"/>
                <a:gd name="connsiteX16" fmla="*/ 97348 w 108373"/>
                <a:gd name="connsiteY16" fmla="*/ 80446 h 11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73" h="113451">
                  <a:moveTo>
                    <a:pt x="97313" y="80480"/>
                  </a:moveTo>
                  <a:lnTo>
                    <a:pt x="108339" y="80480"/>
                  </a:lnTo>
                  <a:lnTo>
                    <a:pt x="106565" y="83750"/>
                  </a:lnTo>
                  <a:cubicBezTo>
                    <a:pt x="96653" y="102079"/>
                    <a:pt x="77524" y="113452"/>
                    <a:pt x="56691" y="113452"/>
                  </a:cubicBezTo>
                  <a:cubicBezTo>
                    <a:pt x="25424" y="113452"/>
                    <a:pt x="0" y="88028"/>
                    <a:pt x="0" y="56761"/>
                  </a:cubicBezTo>
                  <a:cubicBezTo>
                    <a:pt x="0" y="25494"/>
                    <a:pt x="25493" y="0"/>
                    <a:pt x="56726" y="0"/>
                  </a:cubicBezTo>
                  <a:cubicBezTo>
                    <a:pt x="66881" y="0"/>
                    <a:pt x="76933" y="2782"/>
                    <a:pt x="85767" y="8034"/>
                  </a:cubicBezTo>
                  <a:cubicBezTo>
                    <a:pt x="94531" y="13286"/>
                    <a:pt x="101765" y="20764"/>
                    <a:pt x="106600" y="29667"/>
                  </a:cubicBezTo>
                  <a:lnTo>
                    <a:pt x="108373" y="32936"/>
                  </a:lnTo>
                  <a:lnTo>
                    <a:pt x="97313" y="32936"/>
                  </a:lnTo>
                  <a:lnTo>
                    <a:pt x="96653" y="31893"/>
                  </a:lnTo>
                  <a:cubicBezTo>
                    <a:pt x="88097" y="18190"/>
                    <a:pt x="72794" y="9704"/>
                    <a:pt x="56726" y="9704"/>
                  </a:cubicBezTo>
                  <a:cubicBezTo>
                    <a:pt x="30815" y="9704"/>
                    <a:pt x="9738" y="30780"/>
                    <a:pt x="9738" y="56691"/>
                  </a:cubicBezTo>
                  <a:cubicBezTo>
                    <a:pt x="9738" y="82602"/>
                    <a:pt x="30815" y="103678"/>
                    <a:pt x="56726" y="103678"/>
                  </a:cubicBezTo>
                  <a:cubicBezTo>
                    <a:pt x="64760" y="103678"/>
                    <a:pt x="72689" y="101626"/>
                    <a:pt x="79680" y="97696"/>
                  </a:cubicBezTo>
                  <a:cubicBezTo>
                    <a:pt x="86601" y="93836"/>
                    <a:pt x="92479" y="88201"/>
                    <a:pt x="96687" y="81489"/>
                  </a:cubicBezTo>
                  <a:lnTo>
                    <a:pt x="97348" y="80446"/>
                  </a:lnTo>
                  <a:close/>
                </a:path>
              </a:pathLst>
            </a:custGeom>
            <a:solidFill>
              <a:schemeClr val="tx1"/>
            </a:solidFill>
            <a:ln w="3429"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0013DFCC-BACB-9EC7-CDC0-18CB2820FF8A}"/>
                </a:ext>
              </a:extLst>
            </p:cNvPr>
            <p:cNvSpPr/>
            <p:nvPr/>
          </p:nvSpPr>
          <p:spPr>
            <a:xfrm>
              <a:off x="892804" y="6532721"/>
              <a:ext cx="12172" cy="12172"/>
            </a:xfrm>
            <a:custGeom>
              <a:avLst/>
              <a:gdLst>
                <a:gd name="connsiteX0" fmla="*/ 0 w 12172"/>
                <a:gd name="connsiteY0" fmla="*/ 6086 h 12172"/>
                <a:gd name="connsiteX1" fmla="*/ 6086 w 12172"/>
                <a:gd name="connsiteY1" fmla="*/ 12173 h 12172"/>
                <a:gd name="connsiteX2" fmla="*/ 12173 w 12172"/>
                <a:gd name="connsiteY2" fmla="*/ 6086 h 12172"/>
                <a:gd name="connsiteX3" fmla="*/ 6086 w 12172"/>
                <a:gd name="connsiteY3" fmla="*/ 0 h 12172"/>
                <a:gd name="connsiteX4" fmla="*/ 0 w 12172"/>
                <a:gd name="connsiteY4" fmla="*/ 6086 h 1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 h="12172">
                  <a:moveTo>
                    <a:pt x="0" y="6086"/>
                  </a:moveTo>
                  <a:cubicBezTo>
                    <a:pt x="0" y="9460"/>
                    <a:pt x="2713" y="12173"/>
                    <a:pt x="6086" y="12173"/>
                  </a:cubicBezTo>
                  <a:cubicBezTo>
                    <a:pt x="9460" y="12173"/>
                    <a:pt x="12173" y="9460"/>
                    <a:pt x="12173" y="6086"/>
                  </a:cubicBezTo>
                  <a:cubicBezTo>
                    <a:pt x="12173" y="2713"/>
                    <a:pt x="9460" y="0"/>
                    <a:pt x="6086" y="0"/>
                  </a:cubicBezTo>
                  <a:cubicBezTo>
                    <a:pt x="2713" y="0"/>
                    <a:pt x="0" y="2713"/>
                    <a:pt x="0" y="6086"/>
                  </a:cubicBezTo>
                </a:path>
              </a:pathLst>
            </a:custGeom>
            <a:solidFill>
              <a:schemeClr val="tx1"/>
            </a:solidFill>
            <a:ln w="3429"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7DB90AB4-B605-552A-34C2-503656CE36B3}"/>
                </a:ext>
              </a:extLst>
            </p:cNvPr>
            <p:cNvSpPr/>
            <p:nvPr/>
          </p:nvSpPr>
          <p:spPr>
            <a:xfrm>
              <a:off x="1107221"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55" y="4487"/>
                    <a:pt x="24798" y="139"/>
                    <a:pt x="32589" y="0"/>
                  </a:cubicBezTo>
                  <a:lnTo>
                    <a:pt x="32589" y="11199"/>
                  </a:lnTo>
                  <a:cubicBezTo>
                    <a:pt x="18538" y="12382"/>
                    <a:pt x="10469" y="19581"/>
                    <a:pt x="10469" y="33041"/>
                  </a:cubicBezTo>
                  <a:lnTo>
                    <a:pt x="10469" y="108130"/>
                  </a:lnTo>
                  <a:lnTo>
                    <a:pt x="0" y="108130"/>
                  </a:lnTo>
                  <a:close/>
                </a:path>
              </a:pathLst>
            </a:custGeom>
            <a:solidFill>
              <a:schemeClr val="tx1"/>
            </a:solidFill>
            <a:ln w="3429"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C6ACD945-BA54-9773-4831-1910A5674757}"/>
                </a:ext>
              </a:extLst>
            </p:cNvPr>
            <p:cNvSpPr/>
            <p:nvPr/>
          </p:nvSpPr>
          <p:spPr>
            <a:xfrm>
              <a:off x="1286858"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90" y="4487"/>
                    <a:pt x="24798" y="139"/>
                    <a:pt x="32589" y="0"/>
                  </a:cubicBezTo>
                  <a:lnTo>
                    <a:pt x="32589" y="11199"/>
                  </a:lnTo>
                  <a:cubicBezTo>
                    <a:pt x="18538" y="12382"/>
                    <a:pt x="10469" y="19581"/>
                    <a:pt x="10469" y="33041"/>
                  </a:cubicBezTo>
                  <a:lnTo>
                    <a:pt x="10469" y="108130"/>
                  </a:lnTo>
                  <a:lnTo>
                    <a:pt x="0" y="108130"/>
                  </a:lnTo>
                  <a:close/>
                </a:path>
              </a:pathLst>
            </a:custGeom>
            <a:solidFill>
              <a:schemeClr val="tx1"/>
            </a:solidFill>
            <a:ln w="3429"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F724F613-2C52-DD4B-D914-2661D8D16C1D}"/>
                </a:ext>
              </a:extLst>
            </p:cNvPr>
            <p:cNvSpPr/>
            <p:nvPr/>
          </p:nvSpPr>
          <p:spPr>
            <a:xfrm>
              <a:off x="1148365" y="6481943"/>
              <a:ext cx="113381" cy="113381"/>
            </a:xfrm>
            <a:custGeom>
              <a:avLst/>
              <a:gdLst>
                <a:gd name="connsiteX0" fmla="*/ 56726 w 113381"/>
                <a:gd name="connsiteY0" fmla="*/ 9704 h 113381"/>
                <a:gd name="connsiteX1" fmla="*/ 103469 w 113381"/>
                <a:gd name="connsiteY1" fmla="*/ 51857 h 113381"/>
                <a:gd name="connsiteX2" fmla="*/ 9982 w 113381"/>
                <a:gd name="connsiteY2" fmla="*/ 51857 h 113381"/>
                <a:gd name="connsiteX3" fmla="*/ 56726 w 113381"/>
                <a:gd name="connsiteY3" fmla="*/ 9704 h 113381"/>
                <a:gd name="connsiteX4" fmla="*/ 113382 w 113381"/>
                <a:gd name="connsiteY4" fmla="*/ 55474 h 113381"/>
                <a:gd name="connsiteX5" fmla="*/ 113382 w 113381"/>
                <a:gd name="connsiteY5" fmla="*/ 55022 h 113381"/>
                <a:gd name="connsiteX6" fmla="*/ 113347 w 113381"/>
                <a:gd name="connsiteY6" fmla="*/ 53943 h 113381"/>
                <a:gd name="connsiteX7" fmla="*/ 95853 w 113381"/>
                <a:gd name="connsiteY7" fmla="*/ 15720 h 113381"/>
                <a:gd name="connsiteX8" fmla="*/ 56691 w 113381"/>
                <a:gd name="connsiteY8" fmla="*/ 0 h 113381"/>
                <a:gd name="connsiteX9" fmla="*/ 0 w 113381"/>
                <a:gd name="connsiteY9" fmla="*/ 56691 h 113381"/>
                <a:gd name="connsiteX10" fmla="*/ 56691 w 113381"/>
                <a:gd name="connsiteY10" fmla="*/ 113382 h 113381"/>
                <a:gd name="connsiteX11" fmla="*/ 102565 w 113381"/>
                <a:gd name="connsiteY11" fmla="*/ 90010 h 113381"/>
                <a:gd name="connsiteX12" fmla="*/ 102878 w 113381"/>
                <a:gd name="connsiteY12" fmla="*/ 89558 h 113381"/>
                <a:gd name="connsiteX13" fmla="*/ 104269 w 113381"/>
                <a:gd name="connsiteY13" fmla="*/ 87541 h 113381"/>
                <a:gd name="connsiteX14" fmla="*/ 96340 w 113381"/>
                <a:gd name="connsiteY14" fmla="*/ 81941 h 113381"/>
                <a:gd name="connsiteX15" fmla="*/ 94809 w 113381"/>
                <a:gd name="connsiteY15" fmla="*/ 84132 h 113381"/>
                <a:gd name="connsiteX16" fmla="*/ 94670 w 113381"/>
                <a:gd name="connsiteY16" fmla="*/ 84306 h 113381"/>
                <a:gd name="connsiteX17" fmla="*/ 56656 w 113381"/>
                <a:gd name="connsiteY17" fmla="*/ 103678 h 113381"/>
                <a:gd name="connsiteX18" fmla="*/ 9912 w 113381"/>
                <a:gd name="connsiteY18" fmla="*/ 61560 h 113381"/>
                <a:gd name="connsiteX19" fmla="*/ 113312 w 113381"/>
                <a:gd name="connsiteY19" fmla="*/ 61560 h 113381"/>
                <a:gd name="connsiteX20" fmla="*/ 113312 w 113381"/>
                <a:gd name="connsiteY20" fmla="*/ 55474 h 1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81" h="113381">
                  <a:moveTo>
                    <a:pt x="56726" y="9704"/>
                  </a:moveTo>
                  <a:cubicBezTo>
                    <a:pt x="80932" y="9704"/>
                    <a:pt x="101035" y="28032"/>
                    <a:pt x="103469" y="51857"/>
                  </a:cubicBezTo>
                  <a:lnTo>
                    <a:pt x="9982" y="51857"/>
                  </a:lnTo>
                  <a:cubicBezTo>
                    <a:pt x="12416" y="28032"/>
                    <a:pt x="32519" y="9704"/>
                    <a:pt x="56726" y="9704"/>
                  </a:cubicBezTo>
                  <a:moveTo>
                    <a:pt x="113382" y="55474"/>
                  </a:moveTo>
                  <a:lnTo>
                    <a:pt x="113382" y="55022"/>
                  </a:lnTo>
                  <a:cubicBezTo>
                    <a:pt x="113382" y="54674"/>
                    <a:pt x="113382" y="54291"/>
                    <a:pt x="113347" y="53943"/>
                  </a:cubicBezTo>
                  <a:cubicBezTo>
                    <a:pt x="112651" y="39405"/>
                    <a:pt x="106426" y="25841"/>
                    <a:pt x="95853" y="15720"/>
                  </a:cubicBezTo>
                  <a:cubicBezTo>
                    <a:pt x="85245" y="5600"/>
                    <a:pt x="71333" y="0"/>
                    <a:pt x="56691" y="0"/>
                  </a:cubicBezTo>
                  <a:cubicBezTo>
                    <a:pt x="25424" y="0"/>
                    <a:pt x="0" y="25424"/>
                    <a:pt x="0" y="56691"/>
                  </a:cubicBezTo>
                  <a:cubicBezTo>
                    <a:pt x="0" y="87958"/>
                    <a:pt x="25424" y="113382"/>
                    <a:pt x="56691" y="113382"/>
                  </a:cubicBezTo>
                  <a:cubicBezTo>
                    <a:pt x="74776" y="113382"/>
                    <a:pt x="91923" y="104652"/>
                    <a:pt x="102565" y="90010"/>
                  </a:cubicBezTo>
                  <a:cubicBezTo>
                    <a:pt x="102670" y="89871"/>
                    <a:pt x="102774" y="89697"/>
                    <a:pt x="102878" y="89558"/>
                  </a:cubicBezTo>
                  <a:lnTo>
                    <a:pt x="104269" y="87541"/>
                  </a:lnTo>
                  <a:lnTo>
                    <a:pt x="96340" y="81941"/>
                  </a:lnTo>
                  <a:lnTo>
                    <a:pt x="94809" y="84132"/>
                  </a:lnTo>
                  <a:cubicBezTo>
                    <a:pt x="94809" y="84132"/>
                    <a:pt x="94705" y="84271"/>
                    <a:pt x="94670" y="84306"/>
                  </a:cubicBezTo>
                  <a:cubicBezTo>
                    <a:pt x="85836" y="96444"/>
                    <a:pt x="71611" y="103678"/>
                    <a:pt x="56656" y="103678"/>
                  </a:cubicBezTo>
                  <a:cubicBezTo>
                    <a:pt x="32449" y="103678"/>
                    <a:pt x="12347" y="85349"/>
                    <a:pt x="9912" y="61560"/>
                  </a:cubicBezTo>
                  <a:lnTo>
                    <a:pt x="113312" y="61560"/>
                  </a:lnTo>
                  <a:lnTo>
                    <a:pt x="113312" y="55474"/>
                  </a:lnTo>
                  <a:close/>
                </a:path>
              </a:pathLst>
            </a:custGeom>
            <a:solidFill>
              <a:schemeClr val="tx1"/>
            </a:solidFill>
            <a:ln w="3429" cap="flat">
              <a:noFill/>
              <a:prstDash val="solid"/>
              <a:miter/>
            </a:ln>
          </p:spPr>
          <p:txBody>
            <a:bodyPr rtlCol="0" anchor="ctr"/>
            <a:lstStyle/>
            <a:p>
              <a:endParaRPr lang="en-IN"/>
            </a:p>
          </p:txBody>
        </p:sp>
      </p:grpSp>
      <p:sp>
        <p:nvSpPr>
          <p:cNvPr id="18" name="Holder 3">
            <a:extLst>
              <a:ext uri="{FF2B5EF4-FFF2-40B4-BE49-F238E27FC236}">
                <a16:creationId xmlns:a16="http://schemas.microsoft.com/office/drawing/2014/main" id="{6F2D0AB6-515A-9BDB-9BFB-29DBC6E20EDA}"/>
              </a:ext>
            </a:extLst>
          </p:cNvPr>
          <p:cNvSpPr>
            <a:spLocks noGrp="1"/>
          </p:cNvSpPr>
          <p:nvPr>
            <p:ph type="body" idx="17"/>
          </p:nvPr>
        </p:nvSpPr>
        <p:spPr>
          <a:xfrm>
            <a:off x="853531" y="499759"/>
            <a:ext cx="4605160" cy="347472"/>
          </a:xfrm>
        </p:spPr>
        <p:txBody>
          <a:bodyPr vert="horz" lIns="0" tIns="45720" rIns="45720" bIns="45720" rtlCol="0" anchor="ctr">
            <a:noAutofit/>
          </a:bodyPr>
          <a:lstStyle>
            <a:lvl1pPr marL="0" indent="0">
              <a:buNone/>
              <a:defRPr lang="en-IN" sz="2800" b="1" cap="all" baseline="0" dirty="0">
                <a:solidFill>
                  <a:schemeClr val="accent1"/>
                </a:solidFill>
                <a:latin typeface="+mj-lt"/>
                <a:ea typeface="+mj-ea"/>
                <a:cs typeface="+mj-cs"/>
              </a:defRPr>
            </a:lvl1pPr>
          </a:lstStyle>
          <a:p>
            <a:pPr marL="89021" lvl="0" indent="-89021">
              <a:lnSpc>
                <a:spcPct val="100000"/>
              </a:lnSpc>
              <a:spcBef>
                <a:spcPts val="0"/>
              </a:spcBef>
            </a:pPr>
            <a:endParaRPr lang="en-IN" dirty="0"/>
          </a:p>
        </p:txBody>
      </p:sp>
    </p:spTree>
    <p:extLst>
      <p:ext uri="{BB962C8B-B14F-4D97-AF65-F5344CB8AC3E}">
        <p14:creationId xmlns:p14="http://schemas.microsoft.com/office/powerpoint/2010/main" val="3171689074"/>
      </p:ext>
    </p:extLst>
  </p:cSld>
  <p:clrMapOvr>
    <a:masterClrMapping/>
  </p:clrMapOvr>
  <p:extLst>
    <p:ext uri="{DCECCB84-F9BA-43D5-87BE-67443E8EF086}">
      <p15:sldGuideLst xmlns:p15="http://schemas.microsoft.com/office/powerpoint/2012/main">
        <p15:guide id="1" orient="horz" pos="3120">
          <p15:clr>
            <a:srgbClr val="FBAE40"/>
          </p15:clr>
        </p15:guide>
        <p15:guide id="2"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w/ 4 Columns">
    <p:spTree>
      <p:nvGrpSpPr>
        <p:cNvPr id="1" name=""/>
        <p:cNvGrpSpPr/>
        <p:nvPr/>
      </p:nvGrpSpPr>
      <p:grpSpPr>
        <a:xfrm>
          <a:off x="0" y="0"/>
          <a:ext cx="0" cy="0"/>
          <a:chOff x="0" y="0"/>
          <a:chExt cx="0" cy="0"/>
        </a:xfrm>
      </p:grpSpPr>
      <p:pic>
        <p:nvPicPr>
          <p:cNvPr id="48" name="Google Shape;404;p49">
            <a:extLst>
              <a:ext uri="{FF2B5EF4-FFF2-40B4-BE49-F238E27FC236}">
                <a16:creationId xmlns:a16="http://schemas.microsoft.com/office/drawing/2014/main" id="{1063A89A-234D-8E7C-750E-F262367A197D}"/>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3648" y="-15575"/>
            <a:ext cx="12232943" cy="6974008"/>
          </a:xfrm>
          <a:prstGeom prst="rect">
            <a:avLst/>
          </a:prstGeom>
          <a:noFill/>
          <a:ln>
            <a:noFill/>
          </a:ln>
        </p:spPr>
      </p:pic>
      <p:sp>
        <p:nvSpPr>
          <p:cNvPr id="6" name="Google Shape;405;p49">
            <a:extLst>
              <a:ext uri="{FF2B5EF4-FFF2-40B4-BE49-F238E27FC236}">
                <a16:creationId xmlns:a16="http://schemas.microsoft.com/office/drawing/2014/main" id="{170D2595-A3DA-5925-6A82-BD3D26E9F0A7}"/>
              </a:ext>
            </a:extLst>
          </p:cNvPr>
          <p:cNvSpPr/>
          <p:nvPr userDrawn="1"/>
        </p:nvSpPr>
        <p:spPr>
          <a:xfrm>
            <a:off x="1099825" y="2"/>
            <a:ext cx="9992350" cy="621829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7;p49">
            <a:extLst>
              <a:ext uri="{FF2B5EF4-FFF2-40B4-BE49-F238E27FC236}">
                <a16:creationId xmlns:a16="http://schemas.microsoft.com/office/drawing/2014/main" id="{C6325907-2729-7CC6-4F07-4845FB30F880}"/>
              </a:ext>
            </a:extLst>
          </p:cNvPr>
          <p:cNvSpPr/>
          <p:nvPr userDrawn="1"/>
        </p:nvSpPr>
        <p:spPr>
          <a:xfrm>
            <a:off x="11515898" y="5877498"/>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19" name="Google Shape;418;p49">
            <a:extLst>
              <a:ext uri="{FF2B5EF4-FFF2-40B4-BE49-F238E27FC236}">
                <a16:creationId xmlns:a16="http://schemas.microsoft.com/office/drawing/2014/main" id="{4974196F-702C-2AE0-A2F3-842F153403BB}"/>
              </a:ext>
            </a:extLst>
          </p:cNvPr>
          <p:cNvSpPr txBox="1"/>
          <p:nvPr userDrawn="1"/>
        </p:nvSpPr>
        <p:spPr>
          <a:xfrm>
            <a:off x="11515899" y="5877498"/>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a:t>
            </a:fld>
            <a:endParaRPr sz="1100" b="1">
              <a:solidFill>
                <a:srgbClr val="FFFFFF"/>
              </a:solidFill>
              <a:latin typeface="Helvetica Neue"/>
              <a:ea typeface="Helvetica Neue"/>
              <a:cs typeface="Helvetica Neue"/>
              <a:sym typeface="Helvetica Neue"/>
            </a:endParaRPr>
          </a:p>
        </p:txBody>
      </p:sp>
      <p:sp>
        <p:nvSpPr>
          <p:cNvPr id="21" name="Text Placeholder 20">
            <a:extLst>
              <a:ext uri="{FF2B5EF4-FFF2-40B4-BE49-F238E27FC236}">
                <a16:creationId xmlns:a16="http://schemas.microsoft.com/office/drawing/2014/main" id="{05921C0C-EA34-138A-18BB-301CA8DC0ACB}"/>
              </a:ext>
            </a:extLst>
          </p:cNvPr>
          <p:cNvSpPr>
            <a:spLocks noGrp="1"/>
          </p:cNvSpPr>
          <p:nvPr>
            <p:ph type="body" sz="quarter" idx="12" hasCustomPrompt="1"/>
          </p:nvPr>
        </p:nvSpPr>
        <p:spPr>
          <a:xfrm>
            <a:off x="1743075" y="2944409"/>
            <a:ext cx="2054011" cy="635700"/>
          </a:xfrm>
          <a:prstGeom prst="rect">
            <a:avLst/>
          </a:prstGeom>
        </p:spPr>
        <p:txBody>
          <a:bodyPr anchor="ctr">
            <a:noAutofit/>
          </a:bodyPr>
          <a:lstStyle>
            <a:lvl1pPr marL="0" indent="0">
              <a:buNone/>
              <a:defRPr sz="5400" b="0" i="0">
                <a:solidFill>
                  <a:schemeClr val="accent3"/>
                </a:solidFill>
                <a:latin typeface="Avenir Light" panose="020B0402020203020204" pitchFamily="34" charset="77"/>
              </a:defRPr>
            </a:lvl1pPr>
            <a:lvl2pPr>
              <a:defRPr b="1" i="0">
                <a:solidFill>
                  <a:srgbClr val="0033D8"/>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solidFill>
                <a:latin typeface="Avenir Book" panose="02000503020000020003" pitchFamily="2" charset="0"/>
              </a:defRPr>
            </a:lvl3pPr>
          </a:lstStyle>
          <a:p>
            <a:pPr lvl="0"/>
            <a:r>
              <a:rPr lang="en-US"/>
              <a:t>00%</a:t>
            </a:r>
          </a:p>
        </p:txBody>
      </p:sp>
      <p:sp>
        <p:nvSpPr>
          <p:cNvPr id="37" name="Text Placeholder 36">
            <a:extLst>
              <a:ext uri="{FF2B5EF4-FFF2-40B4-BE49-F238E27FC236}">
                <a16:creationId xmlns:a16="http://schemas.microsoft.com/office/drawing/2014/main" id="{F71C8854-C900-7368-D84E-94065C96B48C}"/>
              </a:ext>
            </a:extLst>
          </p:cNvPr>
          <p:cNvSpPr>
            <a:spLocks noGrp="1"/>
          </p:cNvSpPr>
          <p:nvPr>
            <p:ph type="body" sz="quarter" idx="20" hasCustomPrompt="1"/>
          </p:nvPr>
        </p:nvSpPr>
        <p:spPr>
          <a:xfrm>
            <a:off x="1743075" y="3734985"/>
            <a:ext cx="2054225" cy="511552"/>
          </a:xfrm>
        </p:spPr>
        <p:txBody>
          <a:bodyPr>
            <a:noAutofit/>
          </a:bodyPr>
          <a:lstStyle>
            <a:lvl1pPr marL="0" indent="0">
              <a:buNone/>
              <a:defRPr sz="1200" b="1">
                <a:solidFill>
                  <a:srgbClr val="0033D8"/>
                </a:solidFill>
              </a:defRPr>
            </a:lvl1pPr>
          </a:lstStyle>
          <a:p>
            <a:pPr lvl="0"/>
            <a:r>
              <a:rPr lang="en-US"/>
              <a:t>THIS IS YOUR SECTION HEADLINE</a:t>
            </a:r>
          </a:p>
        </p:txBody>
      </p:sp>
      <p:sp>
        <p:nvSpPr>
          <p:cNvPr id="38" name="Text Placeholder 36">
            <a:extLst>
              <a:ext uri="{FF2B5EF4-FFF2-40B4-BE49-F238E27FC236}">
                <a16:creationId xmlns:a16="http://schemas.microsoft.com/office/drawing/2014/main" id="{05A1765D-DA6C-3199-0B86-192CB7B0E1CF}"/>
              </a:ext>
            </a:extLst>
          </p:cNvPr>
          <p:cNvSpPr>
            <a:spLocks noGrp="1"/>
          </p:cNvSpPr>
          <p:nvPr>
            <p:ph type="body" sz="quarter" idx="21" hasCustomPrompt="1"/>
          </p:nvPr>
        </p:nvSpPr>
        <p:spPr>
          <a:xfrm>
            <a:off x="1743075" y="4280804"/>
            <a:ext cx="2054225" cy="1584440"/>
          </a:xfrm>
        </p:spPr>
        <p:txBody>
          <a:bodyPr>
            <a:noAutofit/>
          </a:bodyPr>
          <a:lstStyle>
            <a:lvl1pPr>
              <a:defRPr sz="1100" b="0" i="0">
                <a:solidFill>
                  <a:schemeClr val="tx1"/>
                </a:solidFill>
                <a:latin typeface="Avenir Book" panose="02000503020000020003" pitchFamily="2" charset="0"/>
              </a:defRPr>
            </a:lvl1pPr>
          </a:lstStyle>
          <a:p>
            <a:pPr lvl="0"/>
            <a:r>
              <a:rPr lang="en-US"/>
              <a:t>Body Text Goes Here</a:t>
            </a:r>
          </a:p>
        </p:txBody>
      </p:sp>
      <p:sp>
        <p:nvSpPr>
          <p:cNvPr id="39" name="Text Placeholder 20">
            <a:extLst>
              <a:ext uri="{FF2B5EF4-FFF2-40B4-BE49-F238E27FC236}">
                <a16:creationId xmlns:a16="http://schemas.microsoft.com/office/drawing/2014/main" id="{2EB4F5E1-73E9-91CE-9CE6-4CC3FD7EF33C}"/>
              </a:ext>
            </a:extLst>
          </p:cNvPr>
          <p:cNvSpPr>
            <a:spLocks noGrp="1"/>
          </p:cNvSpPr>
          <p:nvPr>
            <p:ph type="body" sz="quarter" idx="22" hasCustomPrompt="1"/>
          </p:nvPr>
        </p:nvSpPr>
        <p:spPr>
          <a:xfrm>
            <a:off x="3959332" y="2944409"/>
            <a:ext cx="2054011" cy="635700"/>
          </a:xfrm>
          <a:prstGeom prst="rect">
            <a:avLst/>
          </a:prstGeom>
        </p:spPr>
        <p:txBody>
          <a:bodyPr anchor="ctr">
            <a:noAutofit/>
          </a:bodyPr>
          <a:lstStyle>
            <a:lvl1pPr marL="0" indent="0">
              <a:buNone/>
              <a:defRPr sz="5400" b="0" i="0">
                <a:solidFill>
                  <a:schemeClr val="accent3"/>
                </a:solidFill>
                <a:latin typeface="Avenir Light" panose="020B0402020203020204" pitchFamily="34" charset="77"/>
              </a:defRPr>
            </a:lvl1pPr>
            <a:lvl2pPr>
              <a:defRPr b="1" i="0">
                <a:solidFill>
                  <a:srgbClr val="0033D8"/>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solidFill>
                <a:latin typeface="Avenir Book" panose="02000503020000020003" pitchFamily="2" charset="0"/>
              </a:defRPr>
            </a:lvl3pPr>
          </a:lstStyle>
          <a:p>
            <a:pPr lvl="0"/>
            <a:r>
              <a:rPr lang="en-US"/>
              <a:t>00%</a:t>
            </a:r>
          </a:p>
        </p:txBody>
      </p:sp>
      <p:sp>
        <p:nvSpPr>
          <p:cNvPr id="40" name="Text Placeholder 36">
            <a:extLst>
              <a:ext uri="{FF2B5EF4-FFF2-40B4-BE49-F238E27FC236}">
                <a16:creationId xmlns:a16="http://schemas.microsoft.com/office/drawing/2014/main" id="{B1AEFF32-409B-B646-5ABB-2FC81024FB7E}"/>
              </a:ext>
            </a:extLst>
          </p:cNvPr>
          <p:cNvSpPr>
            <a:spLocks noGrp="1"/>
          </p:cNvSpPr>
          <p:nvPr>
            <p:ph type="body" sz="quarter" idx="23" hasCustomPrompt="1"/>
          </p:nvPr>
        </p:nvSpPr>
        <p:spPr>
          <a:xfrm>
            <a:off x="3959332" y="3734985"/>
            <a:ext cx="2054225" cy="511552"/>
          </a:xfrm>
        </p:spPr>
        <p:txBody>
          <a:bodyPr>
            <a:noAutofit/>
          </a:bodyPr>
          <a:lstStyle>
            <a:lvl1pPr marL="0" indent="0">
              <a:buNone/>
              <a:defRPr sz="1200" b="1">
                <a:solidFill>
                  <a:srgbClr val="0033D8"/>
                </a:solidFill>
              </a:defRPr>
            </a:lvl1pPr>
          </a:lstStyle>
          <a:p>
            <a:pPr lvl="0"/>
            <a:r>
              <a:rPr lang="en-US"/>
              <a:t>THIS IS YOUR SECTION HEADLINE</a:t>
            </a:r>
          </a:p>
        </p:txBody>
      </p:sp>
      <p:sp>
        <p:nvSpPr>
          <p:cNvPr id="41" name="Text Placeholder 36">
            <a:extLst>
              <a:ext uri="{FF2B5EF4-FFF2-40B4-BE49-F238E27FC236}">
                <a16:creationId xmlns:a16="http://schemas.microsoft.com/office/drawing/2014/main" id="{F20C93C1-6AFA-3F32-2648-56FFF6E22718}"/>
              </a:ext>
            </a:extLst>
          </p:cNvPr>
          <p:cNvSpPr>
            <a:spLocks noGrp="1"/>
          </p:cNvSpPr>
          <p:nvPr>
            <p:ph type="body" sz="quarter" idx="24" hasCustomPrompt="1"/>
          </p:nvPr>
        </p:nvSpPr>
        <p:spPr>
          <a:xfrm>
            <a:off x="3959332" y="4280804"/>
            <a:ext cx="2054225" cy="1584440"/>
          </a:xfrm>
        </p:spPr>
        <p:txBody>
          <a:bodyPr>
            <a:noAutofit/>
          </a:bodyPr>
          <a:lstStyle>
            <a:lvl1pPr>
              <a:defRPr sz="1100" b="0" i="0">
                <a:solidFill>
                  <a:schemeClr val="tx1"/>
                </a:solidFill>
                <a:latin typeface="Avenir Book" panose="02000503020000020003" pitchFamily="2" charset="0"/>
              </a:defRPr>
            </a:lvl1pPr>
          </a:lstStyle>
          <a:p>
            <a:pPr lvl="0"/>
            <a:r>
              <a:rPr lang="en-US"/>
              <a:t>Body Text Goes Here</a:t>
            </a:r>
          </a:p>
        </p:txBody>
      </p:sp>
      <p:sp>
        <p:nvSpPr>
          <p:cNvPr id="42" name="Text Placeholder 20">
            <a:extLst>
              <a:ext uri="{FF2B5EF4-FFF2-40B4-BE49-F238E27FC236}">
                <a16:creationId xmlns:a16="http://schemas.microsoft.com/office/drawing/2014/main" id="{89C9B412-10F1-4931-C84A-D388F7AC556B}"/>
              </a:ext>
            </a:extLst>
          </p:cNvPr>
          <p:cNvSpPr>
            <a:spLocks noGrp="1"/>
          </p:cNvSpPr>
          <p:nvPr>
            <p:ph type="body" sz="quarter" idx="25" hasCustomPrompt="1"/>
          </p:nvPr>
        </p:nvSpPr>
        <p:spPr>
          <a:xfrm>
            <a:off x="6175589" y="2944409"/>
            <a:ext cx="2054011" cy="635700"/>
          </a:xfrm>
          <a:prstGeom prst="rect">
            <a:avLst/>
          </a:prstGeom>
        </p:spPr>
        <p:txBody>
          <a:bodyPr anchor="ctr">
            <a:noAutofit/>
          </a:bodyPr>
          <a:lstStyle>
            <a:lvl1pPr marL="0" indent="0">
              <a:buNone/>
              <a:defRPr sz="5400" b="0" i="0">
                <a:solidFill>
                  <a:schemeClr val="accent3"/>
                </a:solidFill>
                <a:latin typeface="Avenir Light" panose="020B0402020203020204" pitchFamily="34" charset="77"/>
              </a:defRPr>
            </a:lvl1pPr>
            <a:lvl2pPr>
              <a:defRPr b="1" i="0">
                <a:solidFill>
                  <a:srgbClr val="0033D8"/>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solidFill>
                <a:latin typeface="Avenir Book" panose="02000503020000020003" pitchFamily="2" charset="0"/>
              </a:defRPr>
            </a:lvl3pPr>
          </a:lstStyle>
          <a:p>
            <a:pPr lvl="0"/>
            <a:r>
              <a:rPr lang="en-US"/>
              <a:t>00%</a:t>
            </a:r>
          </a:p>
        </p:txBody>
      </p:sp>
      <p:sp>
        <p:nvSpPr>
          <p:cNvPr id="43" name="Text Placeholder 36">
            <a:extLst>
              <a:ext uri="{FF2B5EF4-FFF2-40B4-BE49-F238E27FC236}">
                <a16:creationId xmlns:a16="http://schemas.microsoft.com/office/drawing/2014/main" id="{B705D1EE-ECA6-6B90-0C03-2346A327594E}"/>
              </a:ext>
            </a:extLst>
          </p:cNvPr>
          <p:cNvSpPr>
            <a:spLocks noGrp="1"/>
          </p:cNvSpPr>
          <p:nvPr>
            <p:ph type="body" sz="quarter" idx="26" hasCustomPrompt="1"/>
          </p:nvPr>
        </p:nvSpPr>
        <p:spPr>
          <a:xfrm>
            <a:off x="6175589" y="3734985"/>
            <a:ext cx="2054225" cy="511552"/>
          </a:xfrm>
        </p:spPr>
        <p:txBody>
          <a:bodyPr>
            <a:noAutofit/>
          </a:bodyPr>
          <a:lstStyle>
            <a:lvl1pPr marL="0" indent="0">
              <a:buNone/>
              <a:defRPr sz="1200" b="1">
                <a:solidFill>
                  <a:srgbClr val="0033D8"/>
                </a:solidFill>
              </a:defRPr>
            </a:lvl1pPr>
          </a:lstStyle>
          <a:p>
            <a:pPr lvl="0"/>
            <a:r>
              <a:rPr lang="en-US"/>
              <a:t>THIS IS YOUR SECTION HEADLINE</a:t>
            </a:r>
          </a:p>
        </p:txBody>
      </p:sp>
      <p:sp>
        <p:nvSpPr>
          <p:cNvPr id="44" name="Text Placeholder 36">
            <a:extLst>
              <a:ext uri="{FF2B5EF4-FFF2-40B4-BE49-F238E27FC236}">
                <a16:creationId xmlns:a16="http://schemas.microsoft.com/office/drawing/2014/main" id="{14A6DEC9-6FE9-A055-7F9D-8EA8C6A02764}"/>
              </a:ext>
            </a:extLst>
          </p:cNvPr>
          <p:cNvSpPr>
            <a:spLocks noGrp="1"/>
          </p:cNvSpPr>
          <p:nvPr>
            <p:ph type="body" sz="quarter" idx="27" hasCustomPrompt="1"/>
          </p:nvPr>
        </p:nvSpPr>
        <p:spPr>
          <a:xfrm>
            <a:off x="6175589" y="4280804"/>
            <a:ext cx="2054225" cy="1584440"/>
          </a:xfrm>
        </p:spPr>
        <p:txBody>
          <a:bodyPr>
            <a:noAutofit/>
          </a:bodyPr>
          <a:lstStyle>
            <a:lvl1pPr>
              <a:defRPr sz="1100" b="0" i="0">
                <a:solidFill>
                  <a:schemeClr val="tx1"/>
                </a:solidFill>
                <a:latin typeface="Avenir Book" panose="02000503020000020003" pitchFamily="2" charset="0"/>
              </a:defRPr>
            </a:lvl1pPr>
          </a:lstStyle>
          <a:p>
            <a:pPr lvl="0"/>
            <a:r>
              <a:rPr lang="en-US"/>
              <a:t>Body Text Goes Here</a:t>
            </a:r>
          </a:p>
        </p:txBody>
      </p:sp>
      <p:sp>
        <p:nvSpPr>
          <p:cNvPr id="45" name="Text Placeholder 20">
            <a:extLst>
              <a:ext uri="{FF2B5EF4-FFF2-40B4-BE49-F238E27FC236}">
                <a16:creationId xmlns:a16="http://schemas.microsoft.com/office/drawing/2014/main" id="{5D3A7D04-CFAF-BFCF-770D-8F8CED4D9D63}"/>
              </a:ext>
            </a:extLst>
          </p:cNvPr>
          <p:cNvSpPr>
            <a:spLocks noGrp="1"/>
          </p:cNvSpPr>
          <p:nvPr>
            <p:ph type="body" sz="quarter" idx="28" hasCustomPrompt="1"/>
          </p:nvPr>
        </p:nvSpPr>
        <p:spPr>
          <a:xfrm>
            <a:off x="8391847" y="2944409"/>
            <a:ext cx="2054011" cy="635700"/>
          </a:xfrm>
          <a:prstGeom prst="rect">
            <a:avLst/>
          </a:prstGeom>
        </p:spPr>
        <p:txBody>
          <a:bodyPr anchor="ctr">
            <a:noAutofit/>
          </a:bodyPr>
          <a:lstStyle>
            <a:lvl1pPr marL="0" indent="0">
              <a:buNone/>
              <a:defRPr sz="5400" b="0" i="0">
                <a:solidFill>
                  <a:schemeClr val="accent3"/>
                </a:solidFill>
                <a:latin typeface="Avenir Light" panose="020B0402020203020204" pitchFamily="34" charset="77"/>
              </a:defRPr>
            </a:lvl1pPr>
            <a:lvl2pPr>
              <a:defRPr b="1" i="0">
                <a:solidFill>
                  <a:srgbClr val="0033D8"/>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solidFill>
                <a:latin typeface="Avenir Book" panose="02000503020000020003" pitchFamily="2" charset="0"/>
              </a:defRPr>
            </a:lvl3pPr>
          </a:lstStyle>
          <a:p>
            <a:pPr lvl="0"/>
            <a:r>
              <a:rPr lang="en-US"/>
              <a:t>00%</a:t>
            </a:r>
          </a:p>
        </p:txBody>
      </p:sp>
      <p:sp>
        <p:nvSpPr>
          <p:cNvPr id="46" name="Text Placeholder 36">
            <a:extLst>
              <a:ext uri="{FF2B5EF4-FFF2-40B4-BE49-F238E27FC236}">
                <a16:creationId xmlns:a16="http://schemas.microsoft.com/office/drawing/2014/main" id="{7A372B28-CDDA-A0D3-9633-2B96BEBFD136}"/>
              </a:ext>
            </a:extLst>
          </p:cNvPr>
          <p:cNvSpPr>
            <a:spLocks noGrp="1"/>
          </p:cNvSpPr>
          <p:nvPr>
            <p:ph type="body" sz="quarter" idx="29" hasCustomPrompt="1"/>
          </p:nvPr>
        </p:nvSpPr>
        <p:spPr>
          <a:xfrm>
            <a:off x="8391847" y="3734985"/>
            <a:ext cx="2054225" cy="511552"/>
          </a:xfrm>
        </p:spPr>
        <p:txBody>
          <a:bodyPr>
            <a:noAutofit/>
          </a:bodyPr>
          <a:lstStyle>
            <a:lvl1pPr marL="0" indent="0">
              <a:buNone/>
              <a:defRPr sz="1200" b="1">
                <a:solidFill>
                  <a:srgbClr val="0033D8"/>
                </a:solidFill>
              </a:defRPr>
            </a:lvl1pPr>
          </a:lstStyle>
          <a:p>
            <a:pPr lvl="0"/>
            <a:r>
              <a:rPr lang="en-US"/>
              <a:t>THIS IS YOUR SECTION HEADLINE</a:t>
            </a:r>
          </a:p>
        </p:txBody>
      </p:sp>
      <p:sp>
        <p:nvSpPr>
          <p:cNvPr id="47" name="Text Placeholder 36">
            <a:extLst>
              <a:ext uri="{FF2B5EF4-FFF2-40B4-BE49-F238E27FC236}">
                <a16:creationId xmlns:a16="http://schemas.microsoft.com/office/drawing/2014/main" id="{3B96D731-6C99-0601-A2F8-869700FC2F60}"/>
              </a:ext>
            </a:extLst>
          </p:cNvPr>
          <p:cNvSpPr>
            <a:spLocks noGrp="1"/>
          </p:cNvSpPr>
          <p:nvPr>
            <p:ph type="body" sz="quarter" idx="30" hasCustomPrompt="1"/>
          </p:nvPr>
        </p:nvSpPr>
        <p:spPr>
          <a:xfrm>
            <a:off x="8391847" y="4280804"/>
            <a:ext cx="2054225" cy="1584440"/>
          </a:xfrm>
        </p:spPr>
        <p:txBody>
          <a:bodyPr>
            <a:noAutofit/>
          </a:bodyPr>
          <a:lstStyle>
            <a:lvl1pPr>
              <a:defRPr sz="1100" b="0" i="0">
                <a:solidFill>
                  <a:schemeClr val="tx1"/>
                </a:solidFill>
                <a:latin typeface="Avenir Book" panose="02000503020000020003" pitchFamily="2" charset="0"/>
              </a:defRPr>
            </a:lvl1pPr>
          </a:lstStyle>
          <a:p>
            <a:pPr lvl="0"/>
            <a:r>
              <a:rPr lang="en-US"/>
              <a:t>Body Text Goes Here</a:t>
            </a:r>
          </a:p>
        </p:txBody>
      </p:sp>
      <p:sp>
        <p:nvSpPr>
          <p:cNvPr id="2" name="Text Placeholder 13">
            <a:extLst>
              <a:ext uri="{FF2B5EF4-FFF2-40B4-BE49-F238E27FC236}">
                <a16:creationId xmlns:a16="http://schemas.microsoft.com/office/drawing/2014/main" id="{FF4E9764-FDFE-C8BF-8F53-C4B1CD679EA3}"/>
              </a:ext>
            </a:extLst>
          </p:cNvPr>
          <p:cNvSpPr>
            <a:spLocks noGrp="1"/>
          </p:cNvSpPr>
          <p:nvPr>
            <p:ph type="body" sz="quarter" idx="11" hasCustomPrompt="1"/>
          </p:nvPr>
        </p:nvSpPr>
        <p:spPr>
          <a:xfrm>
            <a:off x="1742940" y="649209"/>
            <a:ext cx="8702918" cy="1338262"/>
          </a:xfrm>
          <a:prstGeom prst="rect">
            <a:avLst/>
          </a:prstGeom>
        </p:spPr>
        <p:txBody>
          <a:bodyPr>
            <a:normAutofit/>
          </a:bodyPr>
          <a:lstStyle>
            <a:lvl1pPr marL="0" indent="0" algn="ctr">
              <a:buNone/>
              <a:defRPr sz="3200">
                <a:solidFill>
                  <a:schemeClr val="accent1"/>
                </a:solidFill>
              </a:defRPr>
            </a:lvl1pPr>
          </a:lstStyle>
          <a:p>
            <a:pPr lvl="0"/>
            <a:r>
              <a:rPr lang="en-US"/>
              <a:t>Title for slide goes here, up to two lines of text.</a:t>
            </a:r>
          </a:p>
        </p:txBody>
      </p:sp>
    </p:spTree>
    <p:extLst>
      <p:ext uri="{BB962C8B-B14F-4D97-AF65-F5344CB8AC3E}">
        <p14:creationId xmlns:p14="http://schemas.microsoft.com/office/powerpoint/2010/main" val="2034358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42B9B6-05DD-2765-A09D-829410683B86}"/>
              </a:ext>
            </a:extLst>
          </p:cNvPr>
          <p:cNvSpPr>
            <a:spLocks noGrp="1"/>
          </p:cNvSpPr>
          <p:nvPr>
            <p:ph type="pic" sz="quarter" idx="14"/>
          </p:nvPr>
        </p:nvSpPr>
        <p:spPr>
          <a:xfrm>
            <a:off x="-19050" y="0"/>
            <a:ext cx="12211050" cy="5684838"/>
          </a:xfrm>
        </p:spPr>
        <p:txBody>
          <a:bodyPr/>
          <a:lstStyle/>
          <a:p>
            <a:endParaRPr lang="en-IN"/>
          </a:p>
        </p:txBody>
      </p:sp>
      <p:sp>
        <p:nvSpPr>
          <p:cNvPr id="7" name="Rectangle 6">
            <a:extLst>
              <a:ext uri="{FF2B5EF4-FFF2-40B4-BE49-F238E27FC236}">
                <a16:creationId xmlns:a16="http://schemas.microsoft.com/office/drawing/2014/main" id="{2ABFE9F9-DF49-73E8-C64C-D51C1C70774F}"/>
              </a:ext>
            </a:extLst>
          </p:cNvPr>
          <p:cNvSpPr/>
          <p:nvPr userDrawn="1"/>
        </p:nvSpPr>
        <p:spPr>
          <a:xfrm>
            <a:off x="-19455" y="5684176"/>
            <a:ext cx="12225103" cy="1201120"/>
          </a:xfrm>
          <a:prstGeom prst="rect">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oogle Shape;293;p37">
            <a:extLst>
              <a:ext uri="{FF2B5EF4-FFF2-40B4-BE49-F238E27FC236}">
                <a16:creationId xmlns:a16="http://schemas.microsoft.com/office/drawing/2014/main" id="{90699C85-5E06-DB4E-20EA-C5B8555ACE57}"/>
              </a:ext>
            </a:extLst>
          </p:cNvPr>
          <p:cNvPicPr preferRelativeResize="0"/>
          <p:nvPr userDrawn="1"/>
        </p:nvPicPr>
        <p:blipFill>
          <a:blip r:embed="rId2">
            <a:alphaModFix/>
          </a:blip>
          <a:stretch>
            <a:fillRect/>
          </a:stretch>
        </p:blipFill>
        <p:spPr>
          <a:xfrm>
            <a:off x="947074" y="6013327"/>
            <a:ext cx="3327898" cy="402985"/>
          </a:xfrm>
          <a:prstGeom prst="rect">
            <a:avLst/>
          </a:prstGeom>
          <a:noFill/>
          <a:ln>
            <a:noFill/>
          </a:ln>
        </p:spPr>
      </p:pic>
      <p:sp>
        <p:nvSpPr>
          <p:cNvPr id="10" name="Text Placeholder 9">
            <a:extLst>
              <a:ext uri="{FF2B5EF4-FFF2-40B4-BE49-F238E27FC236}">
                <a16:creationId xmlns:a16="http://schemas.microsoft.com/office/drawing/2014/main" id="{D9E3D323-4A40-BAA1-5532-BE5FAE03F1AB}"/>
              </a:ext>
            </a:extLst>
          </p:cNvPr>
          <p:cNvSpPr>
            <a:spLocks noGrp="1"/>
          </p:cNvSpPr>
          <p:nvPr>
            <p:ph type="body" sz="quarter" idx="13" hasCustomPrompt="1"/>
          </p:nvPr>
        </p:nvSpPr>
        <p:spPr>
          <a:xfrm>
            <a:off x="844061" y="2125838"/>
            <a:ext cx="9095806" cy="2039938"/>
          </a:xfrm>
        </p:spPr>
        <p:txBody>
          <a:bodyPr anchor="ctr">
            <a:normAutofit/>
          </a:bodyPr>
          <a:lstStyle>
            <a:lvl1pPr marL="0" indent="0">
              <a:buNone/>
              <a:defRPr sz="4800" b="1">
                <a:solidFill>
                  <a:schemeClr val="bg1"/>
                </a:solidFill>
                <a:latin typeface="+mj-lt"/>
              </a:defRPr>
            </a:lvl1pPr>
          </a:lstStyle>
          <a:p>
            <a:pPr lvl="0"/>
            <a:r>
              <a:rPr lang="en-US" dirty="0"/>
              <a:t>PUT SECTION TITLE HERE</a:t>
            </a:r>
          </a:p>
        </p:txBody>
      </p:sp>
    </p:spTree>
    <p:extLst>
      <p:ext uri="{BB962C8B-B14F-4D97-AF65-F5344CB8AC3E}">
        <p14:creationId xmlns:p14="http://schemas.microsoft.com/office/powerpoint/2010/main" val="2613994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ext Heavy Page w/ Picture">
    <p:spTree>
      <p:nvGrpSpPr>
        <p:cNvPr id="1" name=""/>
        <p:cNvGrpSpPr/>
        <p:nvPr/>
      </p:nvGrpSpPr>
      <p:grpSpPr>
        <a:xfrm>
          <a:off x="0" y="0"/>
          <a:ext cx="0" cy="0"/>
          <a:chOff x="0" y="0"/>
          <a:chExt cx="0" cy="0"/>
        </a:xfrm>
      </p:grpSpPr>
      <p:pic>
        <p:nvPicPr>
          <p:cNvPr id="2" name="Google Shape;544;p58">
            <a:extLst>
              <a:ext uri="{FF2B5EF4-FFF2-40B4-BE49-F238E27FC236}">
                <a16:creationId xmlns:a16="http://schemas.microsoft.com/office/drawing/2014/main" id="{194B85C9-DC73-B99C-BF27-51E944225E6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8864600" y="-1"/>
            <a:ext cx="3340099" cy="6868675"/>
          </a:xfrm>
          <a:prstGeom prst="rect">
            <a:avLst/>
          </a:prstGeom>
          <a:noFill/>
          <a:ln>
            <a:noFill/>
          </a:ln>
        </p:spPr>
      </p:pic>
      <p:sp>
        <p:nvSpPr>
          <p:cNvPr id="18" name="Google Shape;417;p49">
            <a:extLst>
              <a:ext uri="{FF2B5EF4-FFF2-40B4-BE49-F238E27FC236}">
                <a16:creationId xmlns:a16="http://schemas.microsoft.com/office/drawing/2014/main" id="{C6325907-2729-7CC6-4F07-4845FB30F880}"/>
              </a:ext>
            </a:extLst>
          </p:cNvPr>
          <p:cNvSpPr/>
          <p:nvPr userDrawn="1"/>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19" name="Google Shape;418;p49">
            <a:extLst>
              <a:ext uri="{FF2B5EF4-FFF2-40B4-BE49-F238E27FC236}">
                <a16:creationId xmlns:a16="http://schemas.microsoft.com/office/drawing/2014/main" id="{4974196F-702C-2AE0-A2F3-842F153403BB}"/>
              </a:ext>
            </a:extLst>
          </p:cNvPr>
          <p:cNvSpPr txBox="1"/>
          <p:nvPr userDrawn="1"/>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a:t>
            </a:fld>
            <a:endParaRPr sz="1100" b="1">
              <a:solidFill>
                <a:srgbClr val="FFFFFF"/>
              </a:solidFill>
              <a:latin typeface="Helvetica Neue"/>
              <a:ea typeface="Helvetica Neue"/>
              <a:cs typeface="Helvetica Neue"/>
              <a:sym typeface="Helvetica Neue"/>
            </a:endParaRPr>
          </a:p>
        </p:txBody>
      </p:sp>
      <p:sp>
        <p:nvSpPr>
          <p:cNvPr id="3" name="Text Placeholder 20">
            <a:extLst>
              <a:ext uri="{FF2B5EF4-FFF2-40B4-BE49-F238E27FC236}">
                <a16:creationId xmlns:a16="http://schemas.microsoft.com/office/drawing/2014/main" id="{E5727319-428E-429F-0C56-982428E38869}"/>
              </a:ext>
            </a:extLst>
          </p:cNvPr>
          <p:cNvSpPr>
            <a:spLocks noGrp="1"/>
          </p:cNvSpPr>
          <p:nvPr>
            <p:ph type="body" sz="quarter" idx="12" hasCustomPrompt="1"/>
          </p:nvPr>
        </p:nvSpPr>
        <p:spPr>
          <a:xfrm>
            <a:off x="874713" y="1739505"/>
            <a:ext cx="7232650" cy="4656156"/>
          </a:xfrm>
        </p:spPr>
        <p:txBody>
          <a:bodyPr>
            <a:normAutofit/>
          </a:bodyPr>
          <a:lstStyle>
            <a:lvl1pPr marL="342900" indent="-342900">
              <a:lnSpc>
                <a:spcPct val="100000"/>
              </a:lnSpc>
              <a:spcAft>
                <a:spcPts val="1200"/>
              </a:spcAft>
              <a:buClr>
                <a:schemeClr val="accent3"/>
              </a:buClr>
              <a:buFont typeface=".PingFang SC Regular"/>
              <a:buChar char="◎"/>
              <a:defRPr sz="1600" b="0" i="0">
                <a:latin typeface="+mj-lt"/>
              </a:defRPr>
            </a:lvl1pPr>
            <a:lvl2pPr marL="742950" indent="-285750">
              <a:lnSpc>
                <a:spcPct val="100000"/>
              </a:lnSpc>
              <a:spcAft>
                <a:spcPts val="1200"/>
              </a:spcAft>
              <a:buClr>
                <a:schemeClr val="accent3"/>
              </a:buClr>
              <a:buFont typeface="Arial" panose="020B0604020202020204" pitchFamily="34" charset="0"/>
              <a:buChar char="•"/>
              <a:defRPr sz="1600" b="0" i="0">
                <a:latin typeface="+mj-lt"/>
              </a:defRPr>
            </a:lvl2pPr>
            <a:lvl3pPr marL="1200150" indent="-285750">
              <a:lnSpc>
                <a:spcPct val="100000"/>
              </a:lnSpc>
              <a:spcAft>
                <a:spcPts val="1200"/>
              </a:spcAft>
              <a:buFont typeface="Arial" panose="020B0604020202020204" pitchFamily="34" charset="0"/>
              <a:buChar char="•"/>
              <a:defRPr sz="1600" b="0" i="0">
                <a:latin typeface="+mj-lt"/>
              </a:defRPr>
            </a:lvl3pPr>
            <a:lvl4pPr marL="1657350" indent="-285750">
              <a:lnSpc>
                <a:spcPct val="100000"/>
              </a:lnSpc>
              <a:spcAft>
                <a:spcPts val="1200"/>
              </a:spcAft>
              <a:buFont typeface="Arial" panose="020B0604020202020204" pitchFamily="34" charset="0"/>
              <a:buChar char="•"/>
              <a:defRPr sz="1600">
                <a:latin typeface="+mj-lt"/>
              </a:defRPr>
            </a:lvl4pPr>
          </a:lstStyle>
          <a:p>
            <a:pPr lvl="0"/>
            <a:r>
              <a:rPr lang="en-US" dirty="0"/>
              <a:t>This is a </a:t>
            </a:r>
            <a:r>
              <a:rPr lang="en-US" dirty="0" err="1"/>
              <a:t>subheader</a:t>
            </a:r>
            <a:endParaRPr lang="en-US" dirty="0"/>
          </a:p>
          <a:p>
            <a:pPr lvl="1"/>
            <a:r>
              <a:rPr lang="en-US" dirty="0"/>
              <a:t>This is a bullet list</a:t>
            </a:r>
          </a:p>
          <a:p>
            <a:pPr lvl="2"/>
            <a:r>
              <a:rPr lang="en-US" dirty="0"/>
              <a:t>This is a sub-bullet</a:t>
            </a:r>
          </a:p>
          <a:p>
            <a:pPr lvl="3"/>
            <a:r>
              <a:rPr lang="en-US" dirty="0"/>
              <a:t>This is line four</a:t>
            </a:r>
          </a:p>
        </p:txBody>
      </p:sp>
      <p:sp>
        <p:nvSpPr>
          <p:cNvPr id="4" name="Text Placeholder 73">
            <a:extLst>
              <a:ext uri="{FF2B5EF4-FFF2-40B4-BE49-F238E27FC236}">
                <a16:creationId xmlns:a16="http://schemas.microsoft.com/office/drawing/2014/main" id="{89E01312-C847-D4B8-820A-CB5D9BC1B96D}"/>
              </a:ext>
            </a:extLst>
          </p:cNvPr>
          <p:cNvSpPr>
            <a:spLocks noGrp="1"/>
          </p:cNvSpPr>
          <p:nvPr>
            <p:ph type="body" sz="quarter" idx="13" hasCustomPrompt="1"/>
          </p:nvPr>
        </p:nvSpPr>
        <p:spPr>
          <a:xfrm>
            <a:off x="838200" y="941536"/>
            <a:ext cx="3145536" cy="380204"/>
          </a:xfrm>
          <a:solidFill>
            <a:schemeClr val="accent3"/>
          </a:solidFill>
        </p:spPr>
        <p:txBody>
          <a:bodyPr lIns="45720" rIns="45720" anchor="ctr">
            <a:noAutofit/>
          </a:bodyPr>
          <a:lstStyle>
            <a:lvl1pPr marL="0" indent="0">
              <a:lnSpc>
                <a:spcPct val="100000"/>
              </a:lnSpc>
              <a:spcBef>
                <a:spcPts val="0"/>
              </a:spcBef>
              <a:buNone/>
              <a:defRPr sz="2800" b="1" cap="all"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6" name="Text Placeholder 69">
            <a:extLst>
              <a:ext uri="{FF2B5EF4-FFF2-40B4-BE49-F238E27FC236}">
                <a16:creationId xmlns:a16="http://schemas.microsoft.com/office/drawing/2014/main" id="{4499DDCE-D984-3084-58EB-AA6F4993879F}"/>
              </a:ext>
            </a:extLst>
          </p:cNvPr>
          <p:cNvSpPr>
            <a:spLocks noGrp="1"/>
          </p:cNvSpPr>
          <p:nvPr>
            <p:ph type="body" sz="quarter" idx="11" hasCustomPrompt="1"/>
          </p:nvPr>
        </p:nvSpPr>
        <p:spPr>
          <a:xfrm>
            <a:off x="853531" y="499759"/>
            <a:ext cx="4099469" cy="347472"/>
          </a:xfrm>
        </p:spPr>
        <p:txBody>
          <a:bodyPr lIns="45720" rIns="45720" anchor="ctr">
            <a:noAutofit/>
          </a:bodyPr>
          <a:lstStyle>
            <a:lvl1pPr marL="0" indent="0">
              <a:lnSpc>
                <a:spcPct val="100000"/>
              </a:lnSpc>
              <a:spcBef>
                <a:spcPts val="0"/>
              </a:spcBef>
              <a:buNone/>
              <a:defRPr sz="2800" b="1" cap="all" baseline="0">
                <a:solidFill>
                  <a:schemeClr val="bg1"/>
                </a:solidFill>
                <a:latin typeface="+mj-lt"/>
              </a:defRPr>
            </a:lvl1pPr>
          </a:lstStyle>
          <a:p>
            <a:r>
              <a:rPr lang="en-US" cap="all" baseline="0" dirty="0">
                <a:solidFill>
                  <a:schemeClr val="bg1"/>
                </a:solidFill>
              </a:rPr>
              <a:t>EDIT MASTER TITLE</a:t>
            </a:r>
          </a:p>
        </p:txBody>
      </p:sp>
      <p:sp>
        <p:nvSpPr>
          <p:cNvPr id="10" name="Text Placeholder 73">
            <a:extLst>
              <a:ext uri="{FF2B5EF4-FFF2-40B4-BE49-F238E27FC236}">
                <a16:creationId xmlns:a16="http://schemas.microsoft.com/office/drawing/2014/main" id="{8C7CFA7A-9F0E-0D4E-ACCF-E77B53E411D5}"/>
              </a:ext>
            </a:extLst>
          </p:cNvPr>
          <p:cNvSpPr>
            <a:spLocks noGrp="1"/>
          </p:cNvSpPr>
          <p:nvPr>
            <p:ph type="body" sz="quarter" idx="14" hasCustomPrompt="1"/>
          </p:nvPr>
        </p:nvSpPr>
        <p:spPr>
          <a:xfrm>
            <a:off x="4101932" y="1271820"/>
            <a:ext cx="286890" cy="49920"/>
          </a:xfrm>
          <a:solidFill>
            <a:schemeClr val="accent3"/>
          </a:solidFill>
        </p:spPr>
        <p:txBody>
          <a:bodyPr lIns="45720" rIns="45720">
            <a:noAutofit/>
          </a:bodyPr>
          <a:lstStyle>
            <a:lvl1pPr marL="0" indent="0">
              <a:buNone/>
              <a:defRPr sz="9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Tree>
    <p:extLst>
      <p:ext uri="{BB962C8B-B14F-4D97-AF65-F5344CB8AC3E}">
        <p14:creationId xmlns:p14="http://schemas.microsoft.com/office/powerpoint/2010/main" val="33154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ext Heavy Page w/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20959D-B8CD-6871-140E-849FE227BB72}"/>
              </a:ext>
            </a:extLst>
          </p:cNvPr>
          <p:cNvSpPr>
            <a:spLocks noGrp="1"/>
          </p:cNvSpPr>
          <p:nvPr>
            <p:ph type="pic" sz="quarter" idx="13"/>
          </p:nvPr>
        </p:nvSpPr>
        <p:spPr>
          <a:xfrm>
            <a:off x="8864600" y="0"/>
            <a:ext cx="3327400" cy="6857999"/>
          </a:xfrm>
          <a:custGeom>
            <a:avLst/>
            <a:gdLst>
              <a:gd name="connsiteX0" fmla="*/ 2651298 w 3327400"/>
              <a:gd name="connsiteY0" fmla="*/ 6287215 h 6857999"/>
              <a:gd name="connsiteX1" fmla="*/ 2651298 w 3327400"/>
              <a:gd name="connsiteY1" fmla="*/ 6628015 h 6857999"/>
              <a:gd name="connsiteX2" fmla="*/ 3327399 w 3327400"/>
              <a:gd name="connsiteY2" fmla="*/ 6628015 h 6857999"/>
              <a:gd name="connsiteX3" fmla="*/ 3327399 w 3327400"/>
              <a:gd name="connsiteY3" fmla="*/ 6287215 h 6857999"/>
              <a:gd name="connsiteX4" fmla="*/ 0 w 3327400"/>
              <a:gd name="connsiteY4" fmla="*/ 0 h 6857999"/>
              <a:gd name="connsiteX5" fmla="*/ 3327400 w 3327400"/>
              <a:gd name="connsiteY5" fmla="*/ 0 h 6857999"/>
              <a:gd name="connsiteX6" fmla="*/ 3327400 w 3327400"/>
              <a:gd name="connsiteY6" fmla="*/ 6857999 h 6857999"/>
              <a:gd name="connsiteX7" fmla="*/ 0 w 33274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7400" h="6857999">
                <a:moveTo>
                  <a:pt x="2651298" y="6287215"/>
                </a:moveTo>
                <a:lnTo>
                  <a:pt x="2651298" y="6628015"/>
                </a:lnTo>
                <a:lnTo>
                  <a:pt x="3327399" y="6628015"/>
                </a:lnTo>
                <a:lnTo>
                  <a:pt x="3327399" y="6287215"/>
                </a:lnTo>
                <a:close/>
                <a:moveTo>
                  <a:pt x="0" y="0"/>
                </a:moveTo>
                <a:lnTo>
                  <a:pt x="3327400" y="0"/>
                </a:lnTo>
                <a:lnTo>
                  <a:pt x="3327400" y="6857999"/>
                </a:lnTo>
                <a:lnTo>
                  <a:pt x="0" y="6857999"/>
                </a:lnTo>
                <a:close/>
              </a:path>
            </a:pathLst>
          </a:custGeom>
        </p:spPr>
        <p:txBody>
          <a:bodyPr wrap="square">
            <a:noAutofit/>
          </a:bodyPr>
          <a:lstStyle/>
          <a:p>
            <a:endParaRPr lang="en-IN"/>
          </a:p>
        </p:txBody>
      </p:sp>
      <p:sp>
        <p:nvSpPr>
          <p:cNvPr id="2" name="Text Placeholder 20">
            <a:extLst>
              <a:ext uri="{FF2B5EF4-FFF2-40B4-BE49-F238E27FC236}">
                <a16:creationId xmlns:a16="http://schemas.microsoft.com/office/drawing/2014/main" id="{9D37D1BE-A44B-0DB8-9267-74F049A4CE98}"/>
              </a:ext>
            </a:extLst>
          </p:cNvPr>
          <p:cNvSpPr>
            <a:spLocks noGrp="1"/>
          </p:cNvSpPr>
          <p:nvPr>
            <p:ph type="body" sz="quarter" idx="12" hasCustomPrompt="1"/>
          </p:nvPr>
        </p:nvSpPr>
        <p:spPr>
          <a:xfrm>
            <a:off x="874713" y="1739505"/>
            <a:ext cx="7232650" cy="4656156"/>
          </a:xfrm>
        </p:spPr>
        <p:txBody>
          <a:bodyPr>
            <a:normAutofit/>
          </a:bodyPr>
          <a:lstStyle>
            <a:lvl1pPr marL="342900" indent="-342900">
              <a:lnSpc>
                <a:spcPct val="100000"/>
              </a:lnSpc>
              <a:spcAft>
                <a:spcPts val="1200"/>
              </a:spcAft>
              <a:buClr>
                <a:schemeClr val="accent3"/>
              </a:buClr>
              <a:buFont typeface=".PingFang SC Regular"/>
              <a:buChar char="◎"/>
              <a:defRPr sz="1600" b="0" i="0">
                <a:latin typeface="+mj-lt"/>
              </a:defRPr>
            </a:lvl1pPr>
            <a:lvl2pPr marL="742950" indent="-285750">
              <a:lnSpc>
                <a:spcPct val="100000"/>
              </a:lnSpc>
              <a:spcAft>
                <a:spcPts val="1200"/>
              </a:spcAft>
              <a:buClr>
                <a:schemeClr val="accent3"/>
              </a:buClr>
              <a:buFont typeface="Arial" panose="020B0604020202020204" pitchFamily="34" charset="0"/>
              <a:buChar char="•"/>
              <a:defRPr sz="1600" b="0" i="0">
                <a:latin typeface="+mj-lt"/>
              </a:defRPr>
            </a:lvl2pPr>
            <a:lvl3pPr marL="1200150" indent="-285750">
              <a:lnSpc>
                <a:spcPct val="100000"/>
              </a:lnSpc>
              <a:spcAft>
                <a:spcPts val="1200"/>
              </a:spcAft>
              <a:buFont typeface="Arial" panose="020B0604020202020204" pitchFamily="34" charset="0"/>
              <a:buChar char="•"/>
              <a:defRPr sz="1600" b="0" i="0">
                <a:latin typeface="+mj-lt"/>
              </a:defRPr>
            </a:lvl3pPr>
            <a:lvl4pPr marL="1657350" indent="-285750">
              <a:lnSpc>
                <a:spcPct val="100000"/>
              </a:lnSpc>
              <a:spcAft>
                <a:spcPts val="1200"/>
              </a:spcAft>
              <a:buFont typeface="Arial" panose="020B0604020202020204" pitchFamily="34" charset="0"/>
              <a:buChar char="•"/>
              <a:defRPr sz="1600">
                <a:latin typeface="+mj-lt"/>
              </a:defRPr>
            </a:lvl4pPr>
          </a:lstStyle>
          <a:p>
            <a:pPr lvl="0"/>
            <a:r>
              <a:rPr lang="en-US" dirty="0"/>
              <a:t>This is a </a:t>
            </a:r>
            <a:r>
              <a:rPr lang="en-US" dirty="0" err="1"/>
              <a:t>subheader</a:t>
            </a:r>
            <a:endParaRPr lang="en-US" dirty="0"/>
          </a:p>
          <a:p>
            <a:pPr lvl="1"/>
            <a:r>
              <a:rPr lang="en-US" dirty="0"/>
              <a:t>This is a bullet list</a:t>
            </a:r>
          </a:p>
          <a:p>
            <a:pPr lvl="2"/>
            <a:r>
              <a:rPr lang="en-US" dirty="0"/>
              <a:t>This is a sub-bullet</a:t>
            </a:r>
          </a:p>
          <a:p>
            <a:pPr lvl="3"/>
            <a:r>
              <a:rPr lang="en-US" dirty="0"/>
              <a:t>This is line four</a:t>
            </a:r>
          </a:p>
        </p:txBody>
      </p:sp>
      <p:sp>
        <p:nvSpPr>
          <p:cNvPr id="4" name="Text Placeholder 73">
            <a:extLst>
              <a:ext uri="{FF2B5EF4-FFF2-40B4-BE49-F238E27FC236}">
                <a16:creationId xmlns:a16="http://schemas.microsoft.com/office/drawing/2014/main" id="{6C323A14-3756-9958-49DB-C02B59F7A0FD}"/>
              </a:ext>
            </a:extLst>
          </p:cNvPr>
          <p:cNvSpPr>
            <a:spLocks noGrp="1"/>
          </p:cNvSpPr>
          <p:nvPr>
            <p:ph type="body" sz="quarter" idx="14" hasCustomPrompt="1"/>
          </p:nvPr>
        </p:nvSpPr>
        <p:spPr>
          <a:xfrm>
            <a:off x="838200" y="941536"/>
            <a:ext cx="3145536" cy="380204"/>
          </a:xfrm>
          <a:solidFill>
            <a:schemeClr val="accent3"/>
          </a:solidFill>
        </p:spPr>
        <p:txBody>
          <a:bodyPr lIns="45720" rIns="45720" anchor="ctr">
            <a:noAutofit/>
          </a:bodyPr>
          <a:lstStyle>
            <a:lvl1pPr marL="0" indent="0">
              <a:lnSpc>
                <a:spcPct val="100000"/>
              </a:lnSpc>
              <a:spcBef>
                <a:spcPts val="0"/>
              </a:spcBef>
              <a:buNone/>
              <a:defRPr sz="2800" b="1" cap="none"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6" name="Text Placeholder 69">
            <a:extLst>
              <a:ext uri="{FF2B5EF4-FFF2-40B4-BE49-F238E27FC236}">
                <a16:creationId xmlns:a16="http://schemas.microsoft.com/office/drawing/2014/main" id="{596DFC0C-E521-C94E-DE9F-E433A91F6D37}"/>
              </a:ext>
            </a:extLst>
          </p:cNvPr>
          <p:cNvSpPr>
            <a:spLocks noGrp="1"/>
          </p:cNvSpPr>
          <p:nvPr>
            <p:ph type="body" sz="quarter" idx="11" hasCustomPrompt="1"/>
          </p:nvPr>
        </p:nvSpPr>
        <p:spPr>
          <a:xfrm>
            <a:off x="853531" y="499759"/>
            <a:ext cx="4099469" cy="347472"/>
          </a:xfrm>
        </p:spPr>
        <p:txBody>
          <a:bodyPr lIns="45720" rIns="45720" anchor="ctr">
            <a:noAutofit/>
          </a:bodyPr>
          <a:lstStyle>
            <a:lvl1pPr marL="0" indent="0">
              <a:lnSpc>
                <a:spcPct val="100000"/>
              </a:lnSpc>
              <a:spcBef>
                <a:spcPts val="0"/>
              </a:spcBef>
              <a:buNone/>
              <a:defRPr sz="2800" b="1" cap="none" baseline="0">
                <a:solidFill>
                  <a:schemeClr val="bg1"/>
                </a:solidFill>
                <a:latin typeface="+mj-lt"/>
              </a:defRPr>
            </a:lvl1pPr>
          </a:lstStyle>
          <a:p>
            <a:r>
              <a:rPr lang="en-US" cap="all" baseline="0" dirty="0">
                <a:solidFill>
                  <a:schemeClr val="bg1"/>
                </a:solidFill>
              </a:rPr>
              <a:t>EDIT MASTER TITLE</a:t>
            </a:r>
          </a:p>
        </p:txBody>
      </p:sp>
      <p:sp>
        <p:nvSpPr>
          <p:cNvPr id="9" name="Google Shape;417;p49">
            <a:extLst>
              <a:ext uri="{FF2B5EF4-FFF2-40B4-BE49-F238E27FC236}">
                <a16:creationId xmlns:a16="http://schemas.microsoft.com/office/drawing/2014/main" id="{0B7A5545-D229-A493-C7F6-C9CEF677A500}"/>
              </a:ext>
            </a:extLst>
          </p:cNvPr>
          <p:cNvSpPr/>
          <p:nvPr userDrawn="1"/>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10" name="Google Shape;418;p49">
            <a:extLst>
              <a:ext uri="{FF2B5EF4-FFF2-40B4-BE49-F238E27FC236}">
                <a16:creationId xmlns:a16="http://schemas.microsoft.com/office/drawing/2014/main" id="{CF4E8063-EAAA-80C9-8380-70DB1128ACCB}"/>
              </a:ext>
            </a:extLst>
          </p:cNvPr>
          <p:cNvSpPr txBox="1"/>
          <p:nvPr userDrawn="1"/>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a:t>
            </a:fld>
            <a:endParaRPr sz="1100" b="1">
              <a:solidFill>
                <a:srgbClr val="FFFFFF"/>
              </a:solidFill>
              <a:latin typeface="Helvetica Neue"/>
              <a:ea typeface="Helvetica Neue"/>
              <a:cs typeface="Helvetica Neue"/>
              <a:sym typeface="Helvetica Neue"/>
            </a:endParaRPr>
          </a:p>
        </p:txBody>
      </p:sp>
      <p:sp>
        <p:nvSpPr>
          <p:cNvPr id="13" name="Text Placeholder 73">
            <a:extLst>
              <a:ext uri="{FF2B5EF4-FFF2-40B4-BE49-F238E27FC236}">
                <a16:creationId xmlns:a16="http://schemas.microsoft.com/office/drawing/2014/main" id="{D0D8AD4C-7FA3-CD23-8AC0-1BEACD13A7C6}"/>
              </a:ext>
            </a:extLst>
          </p:cNvPr>
          <p:cNvSpPr>
            <a:spLocks noGrp="1"/>
          </p:cNvSpPr>
          <p:nvPr>
            <p:ph type="body" sz="quarter" idx="15" hasCustomPrompt="1"/>
          </p:nvPr>
        </p:nvSpPr>
        <p:spPr>
          <a:xfrm>
            <a:off x="4101932" y="1271820"/>
            <a:ext cx="286890" cy="49920"/>
          </a:xfrm>
          <a:solidFill>
            <a:schemeClr val="accent3"/>
          </a:solidFill>
        </p:spPr>
        <p:txBody>
          <a:bodyPr lIns="45720" rIns="45720">
            <a:noAutofit/>
          </a:bodyPr>
          <a:lstStyle>
            <a:lvl1pPr marL="0" indent="0">
              <a:buNone/>
              <a:defRPr sz="9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Tree>
    <p:extLst>
      <p:ext uri="{BB962C8B-B14F-4D97-AF65-F5344CB8AC3E}">
        <p14:creationId xmlns:p14="http://schemas.microsoft.com/office/powerpoint/2010/main" val="890421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Picture Placeholder 69">
            <a:extLst>
              <a:ext uri="{FF2B5EF4-FFF2-40B4-BE49-F238E27FC236}">
                <a16:creationId xmlns:a16="http://schemas.microsoft.com/office/drawing/2014/main" id="{AA18AF9B-DFD2-160E-3F79-B19DD1F93187}"/>
              </a:ext>
            </a:extLst>
          </p:cNvPr>
          <p:cNvSpPr>
            <a:spLocks noGrp="1"/>
          </p:cNvSpPr>
          <p:nvPr>
            <p:ph type="pic" sz="quarter" idx="15"/>
          </p:nvPr>
        </p:nvSpPr>
        <p:spPr>
          <a:xfrm>
            <a:off x="4608806" y="0"/>
            <a:ext cx="7583193" cy="6858000"/>
          </a:xfrm>
          <a:prstGeom prst="rect">
            <a:avLst/>
          </a:prstGeom>
          <a:effectLst/>
        </p:spPr>
        <p:txBody>
          <a:bodyPr wrap="square" anchor="ctr">
            <a:noAutofit/>
          </a:bodyPr>
          <a:lstStyle>
            <a:lvl1pPr marL="0" indent="0" algn="ctr">
              <a:buNone/>
              <a:defRPr sz="1000">
                <a:solidFill>
                  <a:schemeClr val="bg1"/>
                </a:solidFill>
              </a:defRPr>
            </a:lvl1pPr>
          </a:lstStyle>
          <a:p>
            <a:endParaRPr lang="en-IN"/>
          </a:p>
        </p:txBody>
      </p:sp>
      <p:sp>
        <p:nvSpPr>
          <p:cNvPr id="4" name="Text Placeholder 87">
            <a:extLst>
              <a:ext uri="{FF2B5EF4-FFF2-40B4-BE49-F238E27FC236}">
                <a16:creationId xmlns:a16="http://schemas.microsoft.com/office/drawing/2014/main" id="{44155700-A6CB-EB93-47D0-18190C77DA39}"/>
              </a:ext>
            </a:extLst>
          </p:cNvPr>
          <p:cNvSpPr>
            <a:spLocks noGrp="1"/>
          </p:cNvSpPr>
          <p:nvPr>
            <p:ph type="body" idx="22" hasCustomPrompt="1"/>
          </p:nvPr>
        </p:nvSpPr>
        <p:spPr>
          <a:xfrm rot="16200000">
            <a:off x="3808707" y="800097"/>
            <a:ext cx="6858001" cy="5257801"/>
          </a:xfrm>
          <a:prstGeom prst="rect">
            <a:avLst/>
          </a:prstGeom>
          <a:gradFill flip="none" rotWithShape="1">
            <a:gsLst>
              <a:gs pos="40000">
                <a:schemeClr val="accent1">
                  <a:alpha val="77000"/>
                </a:schemeClr>
              </a:gs>
              <a:gs pos="0">
                <a:schemeClr val="accent1"/>
              </a:gs>
              <a:gs pos="97993">
                <a:schemeClr val="accent1">
                  <a:alpha val="0"/>
                </a:schemeClr>
              </a:gs>
            </a:gsLst>
            <a:lin ang="5400000" scaled="1"/>
            <a:tileRect/>
          </a:gradFill>
        </p:spPr>
        <p:txBody>
          <a:bodyPr wrap="square" lIns="0" tIns="0" rIns="0" bIns="0" rtlCol="0">
            <a:noAutofit/>
          </a:bodyPr>
          <a:lstStyle>
            <a:lvl1pPr marL="0" indent="0">
              <a:buNone/>
              <a:defRPr sz="1246" dirty="0"/>
            </a:lvl1pPr>
          </a:lstStyle>
          <a:p>
            <a:pPr lvl="0" defTabSz="633039"/>
            <a:r>
              <a:rPr lang="en-IN" dirty="0"/>
              <a:t> </a:t>
            </a:r>
            <a:endParaRPr dirty="0"/>
          </a:p>
        </p:txBody>
      </p:sp>
      <p:pic>
        <p:nvPicPr>
          <p:cNvPr id="13" name="object 6">
            <a:extLst>
              <a:ext uri="{FF2B5EF4-FFF2-40B4-BE49-F238E27FC236}">
                <a16:creationId xmlns:a16="http://schemas.microsoft.com/office/drawing/2014/main" id="{C2038033-55EA-103F-82E4-02CA1A55CB1A}"/>
              </a:ext>
            </a:extLst>
          </p:cNvPr>
          <p:cNvPicPr/>
          <p:nvPr userDrawn="1"/>
        </p:nvPicPr>
        <p:blipFill>
          <a:blip r:embed="rId2" cstate="print">
            <a:alphaModFix amt="15000"/>
          </a:blip>
          <a:stretch>
            <a:fillRect/>
          </a:stretch>
        </p:blipFill>
        <p:spPr>
          <a:xfrm rot="10800000" flipH="1">
            <a:off x="0" y="0"/>
            <a:ext cx="4641273" cy="6845660"/>
          </a:xfrm>
          <a:prstGeom prst="rect">
            <a:avLst/>
          </a:prstGeom>
          <a:solidFill>
            <a:srgbClr val="011B39">
              <a:alpha val="53000"/>
            </a:srgbClr>
          </a:solidFill>
        </p:spPr>
      </p:pic>
      <p:sp>
        <p:nvSpPr>
          <p:cNvPr id="3" name="Holder 3"/>
          <p:cNvSpPr>
            <a:spLocks noGrp="1"/>
          </p:cNvSpPr>
          <p:nvPr>
            <p:ph type="body" idx="1"/>
          </p:nvPr>
        </p:nvSpPr>
        <p:spPr>
          <a:xfrm>
            <a:off x="838203" y="2819401"/>
            <a:ext cx="5010912" cy="1072662"/>
          </a:xfrm>
        </p:spPr>
        <p:txBody>
          <a:bodyPr lIns="0" tIns="0" rIns="0" bIns="0">
            <a:noAutofit/>
          </a:bodyPr>
          <a:lstStyle>
            <a:lvl1pPr marL="0" indent="0">
              <a:lnSpc>
                <a:spcPct val="100000"/>
              </a:lnSpc>
              <a:spcBef>
                <a:spcPts val="0"/>
              </a:spcBef>
              <a:spcAft>
                <a:spcPts val="1800"/>
              </a:spcAft>
              <a:buNone/>
              <a:defRPr sz="1800" b="0" i="0">
                <a:solidFill>
                  <a:schemeClr val="bg1"/>
                </a:solidFill>
                <a:latin typeface="+mj-lt"/>
              </a:defRPr>
            </a:lvl1pPr>
          </a:lstStyle>
          <a:p>
            <a:endParaRPr dirty="0"/>
          </a:p>
        </p:txBody>
      </p:sp>
      <p:pic>
        <p:nvPicPr>
          <p:cNvPr id="5" name="Graphic 4">
            <a:extLst>
              <a:ext uri="{FF2B5EF4-FFF2-40B4-BE49-F238E27FC236}">
                <a16:creationId xmlns:a16="http://schemas.microsoft.com/office/drawing/2014/main" id="{0A26F3E9-9085-0DB0-4C05-D572E81078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8200" y="4520483"/>
            <a:ext cx="1926996" cy="418434"/>
          </a:xfrm>
          <a:prstGeom prst="rect">
            <a:avLst/>
          </a:prstGeom>
        </p:spPr>
      </p:pic>
      <p:sp>
        <p:nvSpPr>
          <p:cNvPr id="8" name="Text Placeholder 73">
            <a:extLst>
              <a:ext uri="{FF2B5EF4-FFF2-40B4-BE49-F238E27FC236}">
                <a16:creationId xmlns:a16="http://schemas.microsoft.com/office/drawing/2014/main" id="{7C2AE427-76B6-22D6-B1DD-FD6F2FEB22C1}"/>
              </a:ext>
            </a:extLst>
          </p:cNvPr>
          <p:cNvSpPr>
            <a:spLocks noGrp="1"/>
          </p:cNvSpPr>
          <p:nvPr>
            <p:ph type="body" sz="quarter" idx="13" hasCustomPrompt="1"/>
          </p:nvPr>
        </p:nvSpPr>
        <p:spPr>
          <a:xfrm>
            <a:off x="838200" y="1725674"/>
            <a:ext cx="2743200" cy="531017"/>
          </a:xfrm>
          <a:solidFill>
            <a:schemeClr val="accent3"/>
          </a:solidFill>
        </p:spPr>
        <p:txBody>
          <a:bodyPr lIns="45720" rIns="45720" anchor="ctr">
            <a:noAutofit/>
          </a:bodyPr>
          <a:lstStyle>
            <a:lvl1pPr marL="0" indent="0">
              <a:lnSpc>
                <a:spcPct val="100000"/>
              </a:lnSpc>
              <a:spcBef>
                <a:spcPts val="0"/>
              </a:spcBef>
              <a:buNone/>
              <a:defRPr sz="3600" b="1" cap="none" baseline="0">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STYLE</a:t>
            </a:r>
            <a:endParaRPr lang="en-IN" dirty="0"/>
          </a:p>
        </p:txBody>
      </p:sp>
      <p:sp>
        <p:nvSpPr>
          <p:cNvPr id="6" name="Text Placeholder 73">
            <a:extLst>
              <a:ext uri="{FF2B5EF4-FFF2-40B4-BE49-F238E27FC236}">
                <a16:creationId xmlns:a16="http://schemas.microsoft.com/office/drawing/2014/main" id="{153126F2-404F-2904-96BF-9A0BF8B1988A}"/>
              </a:ext>
            </a:extLst>
          </p:cNvPr>
          <p:cNvSpPr>
            <a:spLocks noGrp="1"/>
          </p:cNvSpPr>
          <p:nvPr>
            <p:ph type="body" sz="quarter" idx="23" hasCustomPrompt="1"/>
          </p:nvPr>
        </p:nvSpPr>
        <p:spPr>
          <a:xfrm>
            <a:off x="3746409" y="2210971"/>
            <a:ext cx="438912" cy="45720"/>
          </a:xfrm>
          <a:solidFill>
            <a:schemeClr val="accent3"/>
          </a:solidFill>
        </p:spPr>
        <p:txBody>
          <a:bodyPr lIns="45720" rIns="45720">
            <a:noAutofit/>
          </a:bodyPr>
          <a:lstStyle>
            <a:lvl1pPr marL="0" indent="0">
              <a:buNone/>
              <a:defRPr sz="800" b="1">
                <a:solidFill>
                  <a:schemeClr val="accent1"/>
                </a:solidFill>
                <a:latin typeface="+mj-lt"/>
              </a:defRPr>
            </a:lvl1pPr>
            <a:lvl2pPr marL="178043" indent="0">
              <a:buNone/>
              <a:defRPr sz="3600" b="1">
                <a:solidFill>
                  <a:schemeClr val="accent1"/>
                </a:solidFill>
              </a:defRPr>
            </a:lvl2pPr>
            <a:lvl3pPr marL="356085" indent="0">
              <a:buNone/>
              <a:defRPr sz="3600" b="1">
                <a:solidFill>
                  <a:schemeClr val="accent1"/>
                </a:solidFill>
              </a:defRPr>
            </a:lvl3pPr>
            <a:lvl4pPr marL="534127" indent="0">
              <a:buNone/>
              <a:defRPr sz="3600" b="1">
                <a:solidFill>
                  <a:schemeClr val="accent1"/>
                </a:solidFill>
              </a:defRPr>
            </a:lvl4pPr>
            <a:lvl5pPr marL="712169" indent="0">
              <a:buNone/>
              <a:defRPr sz="3600" b="1">
                <a:solidFill>
                  <a:schemeClr val="accent1"/>
                </a:solidFill>
              </a:defRPr>
            </a:lvl5pPr>
          </a:lstStyle>
          <a:p>
            <a:pPr lvl="0"/>
            <a:r>
              <a:rPr lang="en-US" dirty="0"/>
              <a:t> </a:t>
            </a:r>
            <a:endParaRPr lang="en-IN" dirty="0"/>
          </a:p>
        </p:txBody>
      </p:sp>
    </p:spTree>
    <p:extLst>
      <p:ext uri="{BB962C8B-B14F-4D97-AF65-F5344CB8AC3E}">
        <p14:creationId xmlns:p14="http://schemas.microsoft.com/office/powerpoint/2010/main" val="2279551750"/>
      </p:ext>
    </p:extLst>
  </p:cSld>
  <p:clrMapOvr>
    <a:masterClrMapping/>
  </p:clrMapOvr>
  <p:extLst>
    <p:ext uri="{DCECCB84-F9BA-43D5-87BE-67443E8EF086}">
      <p15:sldGuideLst xmlns:p15="http://schemas.microsoft.com/office/powerpoint/2012/main">
        <p15:guide id="1" orient="horz" pos="3120">
          <p15:clr>
            <a:srgbClr val="FBAE40"/>
          </p15:clr>
        </p15:guide>
        <p15:guide id="2" pos="5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3AC91-F315-9717-0065-2C25FFFB08C4}"/>
              </a:ext>
            </a:extLst>
          </p:cNvPr>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812A06D2-E229-00F5-088F-3D63EF14AF3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08A961C3-6D71-3616-D953-09F8A98F5304}"/>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700">
                <a:solidFill>
                  <a:schemeClr val="bg2"/>
                </a:solidFill>
                <a:latin typeface="+mn-lt"/>
              </a:defRPr>
            </a:lvl1pPr>
          </a:lstStyle>
          <a:p>
            <a:fld id="{A8F9FB31-589F-4318-9E0C-6104052FDA1B}" type="slidenum">
              <a:rPr lang="en-IN" smtClean="0"/>
              <a:pPr/>
              <a:t>‹#›</a:t>
            </a:fld>
            <a:endParaRPr lang="en-IN" dirty="0"/>
          </a:p>
        </p:txBody>
      </p:sp>
      <p:grpSp>
        <p:nvGrpSpPr>
          <p:cNvPr id="17" name="Graphic 3">
            <a:extLst>
              <a:ext uri="{FF2B5EF4-FFF2-40B4-BE49-F238E27FC236}">
                <a16:creationId xmlns:a16="http://schemas.microsoft.com/office/drawing/2014/main" id="{90592287-6802-934F-70D3-AD0F7484D91C}"/>
              </a:ext>
            </a:extLst>
          </p:cNvPr>
          <p:cNvGrpSpPr/>
          <p:nvPr/>
        </p:nvGrpSpPr>
        <p:grpSpPr>
          <a:xfrm>
            <a:off x="833436" y="6472831"/>
            <a:ext cx="607322" cy="131989"/>
            <a:chOff x="833436" y="6472831"/>
            <a:chExt cx="607322" cy="131989"/>
          </a:xfrm>
        </p:grpSpPr>
        <p:sp>
          <p:nvSpPr>
            <p:cNvPr id="18" name="Freeform: Shape 17">
              <a:extLst>
                <a:ext uri="{FF2B5EF4-FFF2-40B4-BE49-F238E27FC236}">
                  <a16:creationId xmlns:a16="http://schemas.microsoft.com/office/drawing/2014/main" id="{4033E48A-9ACE-D7D2-1819-46BFC411A047}"/>
                </a:ext>
              </a:extLst>
            </p:cNvPr>
            <p:cNvSpPr/>
            <p:nvPr/>
          </p:nvSpPr>
          <p:spPr>
            <a:xfrm>
              <a:off x="1327237"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7" y="103678"/>
                    <a:pt x="103678" y="82637"/>
                    <a:pt x="103678" y="56761"/>
                  </a:cubicBezTo>
                  <a:cubicBezTo>
                    <a:pt x="103678" y="30884"/>
                    <a:pt x="82637"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19EFC377-BF16-B552-136A-41DB4FB3E05F}"/>
                </a:ext>
              </a:extLst>
            </p:cNvPr>
            <p:cNvSpPr/>
            <p:nvPr/>
          </p:nvSpPr>
          <p:spPr>
            <a:xfrm>
              <a:off x="969320"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6" y="103678"/>
                    <a:pt x="103678" y="82637"/>
                    <a:pt x="103678" y="56761"/>
                  </a:cubicBezTo>
                  <a:cubicBezTo>
                    <a:pt x="103678" y="30884"/>
                    <a:pt x="82636"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20F482A2-44D4-2D11-F1B5-3A8938553783}"/>
                </a:ext>
              </a:extLst>
            </p:cNvPr>
            <p:cNvSpPr/>
            <p:nvPr/>
          </p:nvSpPr>
          <p:spPr>
            <a:xfrm>
              <a:off x="833436" y="6472831"/>
              <a:ext cx="96061" cy="79123"/>
            </a:xfrm>
            <a:custGeom>
              <a:avLst/>
              <a:gdLst>
                <a:gd name="connsiteX0" fmla="*/ 96061 w 96061"/>
                <a:gd name="connsiteY0" fmla="*/ 47579 h 79123"/>
                <a:gd name="connsiteX1" fmla="*/ 91401 w 96061"/>
                <a:gd name="connsiteY1" fmla="*/ 47579 h 79123"/>
                <a:gd name="connsiteX2" fmla="*/ 90984 w 96061"/>
                <a:gd name="connsiteY2" fmla="*/ 47057 h 79123"/>
                <a:gd name="connsiteX3" fmla="*/ 67473 w 96061"/>
                <a:gd name="connsiteY3" fmla="*/ 34397 h 79123"/>
                <a:gd name="connsiteX4" fmla="*/ 67473 w 96061"/>
                <a:gd name="connsiteY4" fmla="*/ 60621 h 79123"/>
                <a:gd name="connsiteX5" fmla="*/ 66012 w 96061"/>
                <a:gd name="connsiteY5" fmla="*/ 60517 h 79123"/>
                <a:gd name="connsiteX6" fmla="*/ 65142 w 96061"/>
                <a:gd name="connsiteY6" fmla="*/ 60517 h 79123"/>
                <a:gd name="connsiteX7" fmla="*/ 63682 w 96061"/>
                <a:gd name="connsiteY7" fmla="*/ 60621 h 79123"/>
                <a:gd name="connsiteX8" fmla="*/ 63682 w 96061"/>
                <a:gd name="connsiteY8" fmla="*/ 34362 h 79123"/>
                <a:gd name="connsiteX9" fmla="*/ 43162 w 96061"/>
                <a:gd name="connsiteY9" fmla="*/ 43614 h 79123"/>
                <a:gd name="connsiteX10" fmla="*/ 33910 w 96061"/>
                <a:gd name="connsiteY10" fmla="*/ 64134 h 79123"/>
                <a:gd name="connsiteX11" fmla="*/ 60204 w 96061"/>
                <a:gd name="connsiteY11" fmla="*/ 64134 h 79123"/>
                <a:gd name="connsiteX12" fmla="*/ 60099 w 96061"/>
                <a:gd name="connsiteY12" fmla="*/ 65595 h 79123"/>
                <a:gd name="connsiteX13" fmla="*/ 60099 w 96061"/>
                <a:gd name="connsiteY13" fmla="*/ 65977 h 79123"/>
                <a:gd name="connsiteX14" fmla="*/ 60099 w 96061"/>
                <a:gd name="connsiteY14" fmla="*/ 66464 h 79123"/>
                <a:gd name="connsiteX15" fmla="*/ 60238 w 96061"/>
                <a:gd name="connsiteY15" fmla="*/ 67925 h 79123"/>
                <a:gd name="connsiteX16" fmla="*/ 33910 w 96061"/>
                <a:gd name="connsiteY16" fmla="*/ 67925 h 79123"/>
                <a:gd name="connsiteX17" fmla="*/ 35649 w 96061"/>
                <a:gd name="connsiteY17" fmla="*/ 76585 h 79123"/>
                <a:gd name="connsiteX18" fmla="*/ 36101 w 96061"/>
                <a:gd name="connsiteY18" fmla="*/ 77872 h 79123"/>
                <a:gd name="connsiteX19" fmla="*/ 32519 w 96061"/>
                <a:gd name="connsiteY19" fmla="*/ 79124 h 79123"/>
                <a:gd name="connsiteX20" fmla="*/ 32067 w 96061"/>
                <a:gd name="connsiteY20" fmla="*/ 77837 h 79123"/>
                <a:gd name="connsiteX21" fmla="*/ 30119 w 96061"/>
                <a:gd name="connsiteY21" fmla="*/ 67925 h 79123"/>
                <a:gd name="connsiteX22" fmla="*/ 0 w 96061"/>
                <a:gd name="connsiteY22" fmla="*/ 67925 h 79123"/>
                <a:gd name="connsiteX23" fmla="*/ 0 w 96061"/>
                <a:gd name="connsiteY23" fmla="*/ 64134 h 79123"/>
                <a:gd name="connsiteX24" fmla="*/ 30154 w 96061"/>
                <a:gd name="connsiteY24" fmla="*/ 64134 h 79123"/>
                <a:gd name="connsiteX25" fmla="*/ 40518 w 96061"/>
                <a:gd name="connsiteY25" fmla="*/ 40936 h 79123"/>
                <a:gd name="connsiteX26" fmla="*/ 63716 w 96061"/>
                <a:gd name="connsiteY26" fmla="*/ 30571 h 79123"/>
                <a:gd name="connsiteX27" fmla="*/ 63716 w 96061"/>
                <a:gd name="connsiteY27" fmla="*/ 0 h 79123"/>
                <a:gd name="connsiteX28" fmla="*/ 67507 w 96061"/>
                <a:gd name="connsiteY28" fmla="*/ 0 h 79123"/>
                <a:gd name="connsiteX29" fmla="*/ 67507 w 96061"/>
                <a:gd name="connsiteY29" fmla="*/ 30571 h 79123"/>
                <a:gd name="connsiteX30" fmla="*/ 94531 w 96061"/>
                <a:gd name="connsiteY30" fmla="*/ 45422 h 79123"/>
                <a:gd name="connsiteX31" fmla="*/ 96061 w 96061"/>
                <a:gd name="connsiteY31" fmla="*/ 47579 h 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1" h="79123">
                  <a:moveTo>
                    <a:pt x="96061" y="47579"/>
                  </a:moveTo>
                  <a:lnTo>
                    <a:pt x="91401" y="47579"/>
                  </a:lnTo>
                  <a:lnTo>
                    <a:pt x="90984" y="47057"/>
                  </a:lnTo>
                  <a:cubicBezTo>
                    <a:pt x="85384" y="39614"/>
                    <a:pt x="76689" y="34954"/>
                    <a:pt x="67473" y="34397"/>
                  </a:cubicBezTo>
                  <a:lnTo>
                    <a:pt x="67473" y="60621"/>
                  </a:lnTo>
                  <a:lnTo>
                    <a:pt x="66012" y="60517"/>
                  </a:lnTo>
                  <a:cubicBezTo>
                    <a:pt x="65734" y="60517"/>
                    <a:pt x="65421" y="60517"/>
                    <a:pt x="65142" y="60517"/>
                  </a:cubicBezTo>
                  <a:lnTo>
                    <a:pt x="63682" y="60621"/>
                  </a:lnTo>
                  <a:lnTo>
                    <a:pt x="63682" y="34362"/>
                  </a:lnTo>
                  <a:cubicBezTo>
                    <a:pt x="55926" y="34815"/>
                    <a:pt x="48692" y="38084"/>
                    <a:pt x="43162" y="43614"/>
                  </a:cubicBezTo>
                  <a:cubicBezTo>
                    <a:pt x="37632" y="49144"/>
                    <a:pt x="34362" y="56378"/>
                    <a:pt x="33910" y="64134"/>
                  </a:cubicBezTo>
                  <a:lnTo>
                    <a:pt x="60204" y="64134"/>
                  </a:lnTo>
                  <a:lnTo>
                    <a:pt x="60099" y="65595"/>
                  </a:lnTo>
                  <a:cubicBezTo>
                    <a:pt x="60099" y="65595"/>
                    <a:pt x="60099" y="65838"/>
                    <a:pt x="60099" y="65977"/>
                  </a:cubicBezTo>
                  <a:cubicBezTo>
                    <a:pt x="60099" y="66116"/>
                    <a:pt x="60099" y="66290"/>
                    <a:pt x="60099" y="66464"/>
                  </a:cubicBezTo>
                  <a:lnTo>
                    <a:pt x="60238" y="67925"/>
                  </a:lnTo>
                  <a:lnTo>
                    <a:pt x="33910" y="67925"/>
                  </a:lnTo>
                  <a:cubicBezTo>
                    <a:pt x="34084" y="70881"/>
                    <a:pt x="34675" y="73803"/>
                    <a:pt x="35649" y="76585"/>
                  </a:cubicBezTo>
                  <a:lnTo>
                    <a:pt x="36101" y="77872"/>
                  </a:lnTo>
                  <a:lnTo>
                    <a:pt x="32519" y="79124"/>
                  </a:lnTo>
                  <a:lnTo>
                    <a:pt x="32067" y="77837"/>
                  </a:lnTo>
                  <a:cubicBezTo>
                    <a:pt x="30954" y="74637"/>
                    <a:pt x="30293" y="71298"/>
                    <a:pt x="30119" y="67925"/>
                  </a:cubicBezTo>
                  <a:lnTo>
                    <a:pt x="0" y="67925"/>
                  </a:lnTo>
                  <a:lnTo>
                    <a:pt x="0" y="64134"/>
                  </a:lnTo>
                  <a:lnTo>
                    <a:pt x="30154" y="64134"/>
                  </a:lnTo>
                  <a:cubicBezTo>
                    <a:pt x="30606" y="55369"/>
                    <a:pt x="34258" y="47161"/>
                    <a:pt x="40518" y="40936"/>
                  </a:cubicBezTo>
                  <a:cubicBezTo>
                    <a:pt x="46779" y="34675"/>
                    <a:pt x="54952" y="31024"/>
                    <a:pt x="63716" y="30571"/>
                  </a:cubicBezTo>
                  <a:lnTo>
                    <a:pt x="63716" y="0"/>
                  </a:lnTo>
                  <a:lnTo>
                    <a:pt x="67507" y="0"/>
                  </a:lnTo>
                  <a:lnTo>
                    <a:pt x="67507" y="30571"/>
                  </a:lnTo>
                  <a:cubicBezTo>
                    <a:pt x="78219" y="31163"/>
                    <a:pt x="88271" y="36658"/>
                    <a:pt x="94531" y="45422"/>
                  </a:cubicBezTo>
                  <a:lnTo>
                    <a:pt x="96061" y="47579"/>
                  </a:lnTo>
                  <a:close/>
                </a:path>
              </a:pathLst>
            </a:custGeom>
            <a:solidFill>
              <a:srgbClr val="86C555"/>
            </a:solidFill>
            <a:ln w="3429"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80F9057C-A76B-B88A-1860-A8A29055C834}"/>
                </a:ext>
              </a:extLst>
            </p:cNvPr>
            <p:cNvSpPr/>
            <p:nvPr/>
          </p:nvSpPr>
          <p:spPr>
            <a:xfrm>
              <a:off x="881327" y="6544199"/>
              <a:ext cx="48169" cy="60621"/>
            </a:xfrm>
            <a:custGeom>
              <a:avLst/>
              <a:gdLst>
                <a:gd name="connsiteX0" fmla="*/ 48135 w 48169"/>
                <a:gd name="connsiteY0" fmla="*/ 13112 h 60621"/>
                <a:gd name="connsiteX1" fmla="*/ 46605 w 48169"/>
                <a:gd name="connsiteY1" fmla="*/ 15268 h 60621"/>
                <a:gd name="connsiteX2" fmla="*/ 19616 w 48169"/>
                <a:gd name="connsiteY2" fmla="*/ 30119 h 60621"/>
                <a:gd name="connsiteX3" fmla="*/ 19616 w 48169"/>
                <a:gd name="connsiteY3" fmla="*/ 60621 h 60621"/>
                <a:gd name="connsiteX4" fmla="*/ 15825 w 48169"/>
                <a:gd name="connsiteY4" fmla="*/ 60621 h 60621"/>
                <a:gd name="connsiteX5" fmla="*/ 15825 w 48169"/>
                <a:gd name="connsiteY5" fmla="*/ 30119 h 60621"/>
                <a:gd name="connsiteX6" fmla="*/ 1217 w 48169"/>
                <a:gd name="connsiteY6" fmla="*/ 26154 h 60621"/>
                <a:gd name="connsiteX7" fmla="*/ 0 w 48169"/>
                <a:gd name="connsiteY7" fmla="*/ 25528 h 60621"/>
                <a:gd name="connsiteX8" fmla="*/ 1774 w 48169"/>
                <a:gd name="connsiteY8" fmla="*/ 22155 h 60621"/>
                <a:gd name="connsiteX9" fmla="*/ 2991 w 48169"/>
                <a:gd name="connsiteY9" fmla="*/ 22781 h 60621"/>
                <a:gd name="connsiteX10" fmla="*/ 15860 w 48169"/>
                <a:gd name="connsiteY10" fmla="*/ 26328 h 60621"/>
                <a:gd name="connsiteX11" fmla="*/ 15860 w 48169"/>
                <a:gd name="connsiteY11" fmla="*/ 0 h 60621"/>
                <a:gd name="connsiteX12" fmla="*/ 17320 w 48169"/>
                <a:gd name="connsiteY12" fmla="*/ 104 h 60621"/>
                <a:gd name="connsiteX13" fmla="*/ 18190 w 48169"/>
                <a:gd name="connsiteY13" fmla="*/ 104 h 60621"/>
                <a:gd name="connsiteX14" fmla="*/ 19651 w 48169"/>
                <a:gd name="connsiteY14" fmla="*/ 0 h 60621"/>
                <a:gd name="connsiteX15" fmla="*/ 19651 w 48169"/>
                <a:gd name="connsiteY15" fmla="*/ 26328 h 60621"/>
                <a:gd name="connsiteX16" fmla="*/ 43127 w 48169"/>
                <a:gd name="connsiteY16" fmla="*/ 13668 h 60621"/>
                <a:gd name="connsiteX17" fmla="*/ 43544 w 48169"/>
                <a:gd name="connsiteY17" fmla="*/ 13112 h 60621"/>
                <a:gd name="connsiteX18" fmla="*/ 48170 w 48169"/>
                <a:gd name="connsiteY18" fmla="*/ 13112 h 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69" h="60621">
                  <a:moveTo>
                    <a:pt x="48135" y="13112"/>
                  </a:moveTo>
                  <a:lnTo>
                    <a:pt x="46605" y="15268"/>
                  </a:lnTo>
                  <a:cubicBezTo>
                    <a:pt x="40310" y="24207"/>
                    <a:pt x="30502" y="29563"/>
                    <a:pt x="19616" y="30119"/>
                  </a:cubicBezTo>
                  <a:lnTo>
                    <a:pt x="19616" y="60621"/>
                  </a:lnTo>
                  <a:lnTo>
                    <a:pt x="15825" y="60621"/>
                  </a:lnTo>
                  <a:lnTo>
                    <a:pt x="15825" y="30119"/>
                  </a:lnTo>
                  <a:cubicBezTo>
                    <a:pt x="10712" y="29841"/>
                    <a:pt x="5704" y="28485"/>
                    <a:pt x="1217" y="26154"/>
                  </a:cubicBezTo>
                  <a:lnTo>
                    <a:pt x="0" y="25528"/>
                  </a:lnTo>
                  <a:lnTo>
                    <a:pt x="1774" y="22155"/>
                  </a:lnTo>
                  <a:lnTo>
                    <a:pt x="2991" y="22781"/>
                  </a:lnTo>
                  <a:cubicBezTo>
                    <a:pt x="6921" y="24833"/>
                    <a:pt x="11338" y="26050"/>
                    <a:pt x="15860" y="26328"/>
                  </a:cubicBezTo>
                  <a:lnTo>
                    <a:pt x="15860" y="0"/>
                  </a:lnTo>
                  <a:lnTo>
                    <a:pt x="17320" y="104"/>
                  </a:lnTo>
                  <a:cubicBezTo>
                    <a:pt x="17599" y="104"/>
                    <a:pt x="17912" y="104"/>
                    <a:pt x="18190" y="104"/>
                  </a:cubicBezTo>
                  <a:lnTo>
                    <a:pt x="19651" y="0"/>
                  </a:lnTo>
                  <a:lnTo>
                    <a:pt x="19651" y="26328"/>
                  </a:lnTo>
                  <a:cubicBezTo>
                    <a:pt x="29041" y="25772"/>
                    <a:pt x="37527" y="21216"/>
                    <a:pt x="43127" y="13668"/>
                  </a:cubicBezTo>
                  <a:lnTo>
                    <a:pt x="43544" y="13112"/>
                  </a:lnTo>
                  <a:lnTo>
                    <a:pt x="48170" y="13112"/>
                  </a:lnTo>
                  <a:close/>
                </a:path>
              </a:pathLst>
            </a:custGeom>
            <a:solidFill>
              <a:srgbClr val="86C555"/>
            </a:solidFill>
            <a:ln w="3429"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45DBCE32-B2F2-ECD4-ADBA-E9F7A2DA9DAF}"/>
                </a:ext>
              </a:extLst>
            </p:cNvPr>
            <p:cNvSpPr/>
            <p:nvPr/>
          </p:nvSpPr>
          <p:spPr>
            <a:xfrm>
              <a:off x="904421" y="6536999"/>
              <a:ext cx="39092" cy="3790"/>
            </a:xfrm>
            <a:custGeom>
              <a:avLst/>
              <a:gdLst>
                <a:gd name="connsiteX0" fmla="*/ 39058 w 39092"/>
                <a:gd name="connsiteY0" fmla="*/ 1878 h 3790"/>
                <a:gd name="connsiteX1" fmla="*/ 39058 w 39092"/>
                <a:gd name="connsiteY1" fmla="*/ 2261 h 3790"/>
                <a:gd name="connsiteX2" fmla="*/ 39058 w 39092"/>
                <a:gd name="connsiteY2" fmla="*/ 2469 h 3790"/>
                <a:gd name="connsiteX3" fmla="*/ 39058 w 39092"/>
                <a:gd name="connsiteY3" fmla="*/ 3791 h 3790"/>
                <a:gd name="connsiteX4" fmla="*/ 0 w 39092"/>
                <a:gd name="connsiteY4" fmla="*/ 3791 h 3790"/>
                <a:gd name="connsiteX5" fmla="*/ 139 w 39092"/>
                <a:gd name="connsiteY5" fmla="*/ 2330 h 3790"/>
                <a:gd name="connsiteX6" fmla="*/ 139 w 39092"/>
                <a:gd name="connsiteY6" fmla="*/ 1843 h 3790"/>
                <a:gd name="connsiteX7" fmla="*/ 139 w 39092"/>
                <a:gd name="connsiteY7" fmla="*/ 1461 h 3790"/>
                <a:gd name="connsiteX8" fmla="*/ 35 w 39092"/>
                <a:gd name="connsiteY8" fmla="*/ 0 h 3790"/>
                <a:gd name="connsiteX9" fmla="*/ 39092 w 39092"/>
                <a:gd name="connsiteY9" fmla="*/ 0 h 3790"/>
                <a:gd name="connsiteX10" fmla="*/ 39092 w 39092"/>
                <a:gd name="connsiteY10" fmla="*/ 1878 h 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92" h="3790">
                  <a:moveTo>
                    <a:pt x="39058" y="1878"/>
                  </a:moveTo>
                  <a:cubicBezTo>
                    <a:pt x="39058" y="1878"/>
                    <a:pt x="39058" y="2122"/>
                    <a:pt x="39058" y="2261"/>
                  </a:cubicBezTo>
                  <a:cubicBezTo>
                    <a:pt x="39058" y="2330"/>
                    <a:pt x="39058" y="2400"/>
                    <a:pt x="39058" y="2469"/>
                  </a:cubicBezTo>
                  <a:lnTo>
                    <a:pt x="39058" y="3791"/>
                  </a:lnTo>
                  <a:lnTo>
                    <a:pt x="0" y="3791"/>
                  </a:lnTo>
                  <a:lnTo>
                    <a:pt x="139" y="2330"/>
                  </a:lnTo>
                  <a:cubicBezTo>
                    <a:pt x="139" y="2156"/>
                    <a:pt x="139" y="1982"/>
                    <a:pt x="139" y="1843"/>
                  </a:cubicBezTo>
                  <a:cubicBezTo>
                    <a:pt x="139" y="1704"/>
                    <a:pt x="139" y="1600"/>
                    <a:pt x="139" y="1461"/>
                  </a:cubicBezTo>
                  <a:lnTo>
                    <a:pt x="35" y="0"/>
                  </a:lnTo>
                  <a:lnTo>
                    <a:pt x="39092" y="0"/>
                  </a:lnTo>
                  <a:lnTo>
                    <a:pt x="39092" y="1878"/>
                  </a:lnTo>
                  <a:close/>
                </a:path>
              </a:pathLst>
            </a:custGeom>
            <a:solidFill>
              <a:srgbClr val="86C555"/>
            </a:solidFill>
            <a:ln w="3429"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3829B87D-75FE-5BCC-1C80-680708FB7B28}"/>
                </a:ext>
              </a:extLst>
            </p:cNvPr>
            <p:cNvSpPr/>
            <p:nvPr/>
          </p:nvSpPr>
          <p:spPr>
            <a:xfrm>
              <a:off x="842061" y="6482151"/>
              <a:ext cx="108373" cy="113451"/>
            </a:xfrm>
            <a:custGeom>
              <a:avLst/>
              <a:gdLst>
                <a:gd name="connsiteX0" fmla="*/ 97313 w 108373"/>
                <a:gd name="connsiteY0" fmla="*/ 80480 h 113451"/>
                <a:gd name="connsiteX1" fmla="*/ 108339 w 108373"/>
                <a:gd name="connsiteY1" fmla="*/ 80480 h 113451"/>
                <a:gd name="connsiteX2" fmla="*/ 106565 w 108373"/>
                <a:gd name="connsiteY2" fmla="*/ 83750 h 113451"/>
                <a:gd name="connsiteX3" fmla="*/ 56691 w 108373"/>
                <a:gd name="connsiteY3" fmla="*/ 113452 h 113451"/>
                <a:gd name="connsiteX4" fmla="*/ 0 w 108373"/>
                <a:gd name="connsiteY4" fmla="*/ 56761 h 113451"/>
                <a:gd name="connsiteX5" fmla="*/ 56726 w 108373"/>
                <a:gd name="connsiteY5" fmla="*/ 0 h 113451"/>
                <a:gd name="connsiteX6" fmla="*/ 85767 w 108373"/>
                <a:gd name="connsiteY6" fmla="*/ 8034 h 113451"/>
                <a:gd name="connsiteX7" fmla="*/ 106600 w 108373"/>
                <a:gd name="connsiteY7" fmla="*/ 29667 h 113451"/>
                <a:gd name="connsiteX8" fmla="*/ 108373 w 108373"/>
                <a:gd name="connsiteY8" fmla="*/ 32936 h 113451"/>
                <a:gd name="connsiteX9" fmla="*/ 97313 w 108373"/>
                <a:gd name="connsiteY9" fmla="*/ 32936 h 113451"/>
                <a:gd name="connsiteX10" fmla="*/ 96653 w 108373"/>
                <a:gd name="connsiteY10" fmla="*/ 31893 h 113451"/>
                <a:gd name="connsiteX11" fmla="*/ 56726 w 108373"/>
                <a:gd name="connsiteY11" fmla="*/ 9704 h 113451"/>
                <a:gd name="connsiteX12" fmla="*/ 9738 w 108373"/>
                <a:gd name="connsiteY12" fmla="*/ 56691 h 113451"/>
                <a:gd name="connsiteX13" fmla="*/ 56726 w 108373"/>
                <a:gd name="connsiteY13" fmla="*/ 103678 h 113451"/>
                <a:gd name="connsiteX14" fmla="*/ 79680 w 108373"/>
                <a:gd name="connsiteY14" fmla="*/ 97696 h 113451"/>
                <a:gd name="connsiteX15" fmla="*/ 96687 w 108373"/>
                <a:gd name="connsiteY15" fmla="*/ 81489 h 113451"/>
                <a:gd name="connsiteX16" fmla="*/ 97348 w 108373"/>
                <a:gd name="connsiteY16" fmla="*/ 80446 h 11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73" h="113451">
                  <a:moveTo>
                    <a:pt x="97313" y="80480"/>
                  </a:moveTo>
                  <a:lnTo>
                    <a:pt x="108339" y="80480"/>
                  </a:lnTo>
                  <a:lnTo>
                    <a:pt x="106565" y="83750"/>
                  </a:lnTo>
                  <a:cubicBezTo>
                    <a:pt x="96653" y="102079"/>
                    <a:pt x="77524" y="113452"/>
                    <a:pt x="56691" y="113452"/>
                  </a:cubicBezTo>
                  <a:cubicBezTo>
                    <a:pt x="25424" y="113452"/>
                    <a:pt x="0" y="88028"/>
                    <a:pt x="0" y="56761"/>
                  </a:cubicBezTo>
                  <a:cubicBezTo>
                    <a:pt x="0" y="25494"/>
                    <a:pt x="25493" y="0"/>
                    <a:pt x="56726" y="0"/>
                  </a:cubicBezTo>
                  <a:cubicBezTo>
                    <a:pt x="66881" y="0"/>
                    <a:pt x="76933" y="2782"/>
                    <a:pt x="85767" y="8034"/>
                  </a:cubicBezTo>
                  <a:cubicBezTo>
                    <a:pt x="94531" y="13286"/>
                    <a:pt x="101765" y="20764"/>
                    <a:pt x="106600" y="29667"/>
                  </a:cubicBezTo>
                  <a:lnTo>
                    <a:pt x="108373" y="32936"/>
                  </a:lnTo>
                  <a:lnTo>
                    <a:pt x="97313" y="32936"/>
                  </a:lnTo>
                  <a:lnTo>
                    <a:pt x="96653" y="31893"/>
                  </a:lnTo>
                  <a:cubicBezTo>
                    <a:pt x="88097" y="18190"/>
                    <a:pt x="72794" y="9704"/>
                    <a:pt x="56726" y="9704"/>
                  </a:cubicBezTo>
                  <a:cubicBezTo>
                    <a:pt x="30815" y="9704"/>
                    <a:pt x="9738" y="30780"/>
                    <a:pt x="9738" y="56691"/>
                  </a:cubicBezTo>
                  <a:cubicBezTo>
                    <a:pt x="9738" y="82602"/>
                    <a:pt x="30815" y="103678"/>
                    <a:pt x="56726" y="103678"/>
                  </a:cubicBezTo>
                  <a:cubicBezTo>
                    <a:pt x="64760" y="103678"/>
                    <a:pt x="72689" y="101626"/>
                    <a:pt x="79680" y="97696"/>
                  </a:cubicBezTo>
                  <a:cubicBezTo>
                    <a:pt x="86601" y="93836"/>
                    <a:pt x="92479" y="88201"/>
                    <a:pt x="96687" y="81489"/>
                  </a:cubicBezTo>
                  <a:lnTo>
                    <a:pt x="97348" y="80446"/>
                  </a:lnTo>
                  <a:close/>
                </a:path>
              </a:pathLst>
            </a:custGeom>
            <a:solidFill>
              <a:srgbClr val="FFFFFF"/>
            </a:solidFill>
            <a:ln w="3429"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E2FD2438-77D7-35DD-051A-D4E9D731355F}"/>
                </a:ext>
              </a:extLst>
            </p:cNvPr>
            <p:cNvSpPr/>
            <p:nvPr/>
          </p:nvSpPr>
          <p:spPr>
            <a:xfrm>
              <a:off x="892804" y="6532721"/>
              <a:ext cx="12172" cy="12172"/>
            </a:xfrm>
            <a:custGeom>
              <a:avLst/>
              <a:gdLst>
                <a:gd name="connsiteX0" fmla="*/ 0 w 12172"/>
                <a:gd name="connsiteY0" fmla="*/ 6086 h 12172"/>
                <a:gd name="connsiteX1" fmla="*/ 6086 w 12172"/>
                <a:gd name="connsiteY1" fmla="*/ 12173 h 12172"/>
                <a:gd name="connsiteX2" fmla="*/ 12173 w 12172"/>
                <a:gd name="connsiteY2" fmla="*/ 6086 h 12172"/>
                <a:gd name="connsiteX3" fmla="*/ 6086 w 12172"/>
                <a:gd name="connsiteY3" fmla="*/ 0 h 12172"/>
                <a:gd name="connsiteX4" fmla="*/ 0 w 12172"/>
                <a:gd name="connsiteY4" fmla="*/ 6086 h 1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 h="12172">
                  <a:moveTo>
                    <a:pt x="0" y="6086"/>
                  </a:moveTo>
                  <a:cubicBezTo>
                    <a:pt x="0" y="9460"/>
                    <a:pt x="2713" y="12173"/>
                    <a:pt x="6086" y="12173"/>
                  </a:cubicBezTo>
                  <a:cubicBezTo>
                    <a:pt x="9460" y="12173"/>
                    <a:pt x="12173" y="9460"/>
                    <a:pt x="12173" y="6086"/>
                  </a:cubicBezTo>
                  <a:cubicBezTo>
                    <a:pt x="12173" y="2713"/>
                    <a:pt x="9460" y="0"/>
                    <a:pt x="6086" y="0"/>
                  </a:cubicBezTo>
                  <a:cubicBezTo>
                    <a:pt x="2713" y="0"/>
                    <a:pt x="0" y="2713"/>
                    <a:pt x="0" y="6086"/>
                  </a:cubicBezTo>
                </a:path>
              </a:pathLst>
            </a:custGeom>
            <a:solidFill>
              <a:srgbClr val="FFFFFF"/>
            </a:solidFill>
            <a:ln w="3429"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57D1FB30-648F-9B32-02D8-228005197719}"/>
                </a:ext>
              </a:extLst>
            </p:cNvPr>
            <p:cNvSpPr/>
            <p:nvPr/>
          </p:nvSpPr>
          <p:spPr>
            <a:xfrm>
              <a:off x="1107221"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55"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C7FD9BE8-86A3-9115-0C30-0FBB240874C0}"/>
                </a:ext>
              </a:extLst>
            </p:cNvPr>
            <p:cNvSpPr/>
            <p:nvPr/>
          </p:nvSpPr>
          <p:spPr>
            <a:xfrm>
              <a:off x="1286858"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90"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629A0BDB-817B-9D2F-BBB5-00F3E44055E6}"/>
                </a:ext>
              </a:extLst>
            </p:cNvPr>
            <p:cNvSpPr/>
            <p:nvPr/>
          </p:nvSpPr>
          <p:spPr>
            <a:xfrm>
              <a:off x="1148365" y="6481943"/>
              <a:ext cx="113381" cy="113381"/>
            </a:xfrm>
            <a:custGeom>
              <a:avLst/>
              <a:gdLst>
                <a:gd name="connsiteX0" fmla="*/ 56726 w 113381"/>
                <a:gd name="connsiteY0" fmla="*/ 9704 h 113381"/>
                <a:gd name="connsiteX1" fmla="*/ 103469 w 113381"/>
                <a:gd name="connsiteY1" fmla="*/ 51857 h 113381"/>
                <a:gd name="connsiteX2" fmla="*/ 9982 w 113381"/>
                <a:gd name="connsiteY2" fmla="*/ 51857 h 113381"/>
                <a:gd name="connsiteX3" fmla="*/ 56726 w 113381"/>
                <a:gd name="connsiteY3" fmla="*/ 9704 h 113381"/>
                <a:gd name="connsiteX4" fmla="*/ 113382 w 113381"/>
                <a:gd name="connsiteY4" fmla="*/ 55474 h 113381"/>
                <a:gd name="connsiteX5" fmla="*/ 113382 w 113381"/>
                <a:gd name="connsiteY5" fmla="*/ 55022 h 113381"/>
                <a:gd name="connsiteX6" fmla="*/ 113347 w 113381"/>
                <a:gd name="connsiteY6" fmla="*/ 53943 h 113381"/>
                <a:gd name="connsiteX7" fmla="*/ 95853 w 113381"/>
                <a:gd name="connsiteY7" fmla="*/ 15720 h 113381"/>
                <a:gd name="connsiteX8" fmla="*/ 56691 w 113381"/>
                <a:gd name="connsiteY8" fmla="*/ 0 h 113381"/>
                <a:gd name="connsiteX9" fmla="*/ 0 w 113381"/>
                <a:gd name="connsiteY9" fmla="*/ 56691 h 113381"/>
                <a:gd name="connsiteX10" fmla="*/ 56691 w 113381"/>
                <a:gd name="connsiteY10" fmla="*/ 113382 h 113381"/>
                <a:gd name="connsiteX11" fmla="*/ 102565 w 113381"/>
                <a:gd name="connsiteY11" fmla="*/ 90010 h 113381"/>
                <a:gd name="connsiteX12" fmla="*/ 102878 w 113381"/>
                <a:gd name="connsiteY12" fmla="*/ 89558 h 113381"/>
                <a:gd name="connsiteX13" fmla="*/ 104269 w 113381"/>
                <a:gd name="connsiteY13" fmla="*/ 87541 h 113381"/>
                <a:gd name="connsiteX14" fmla="*/ 96340 w 113381"/>
                <a:gd name="connsiteY14" fmla="*/ 81941 h 113381"/>
                <a:gd name="connsiteX15" fmla="*/ 94809 w 113381"/>
                <a:gd name="connsiteY15" fmla="*/ 84132 h 113381"/>
                <a:gd name="connsiteX16" fmla="*/ 94670 w 113381"/>
                <a:gd name="connsiteY16" fmla="*/ 84306 h 113381"/>
                <a:gd name="connsiteX17" fmla="*/ 56656 w 113381"/>
                <a:gd name="connsiteY17" fmla="*/ 103678 h 113381"/>
                <a:gd name="connsiteX18" fmla="*/ 9912 w 113381"/>
                <a:gd name="connsiteY18" fmla="*/ 61560 h 113381"/>
                <a:gd name="connsiteX19" fmla="*/ 113312 w 113381"/>
                <a:gd name="connsiteY19" fmla="*/ 61560 h 113381"/>
                <a:gd name="connsiteX20" fmla="*/ 113312 w 113381"/>
                <a:gd name="connsiteY20" fmla="*/ 55474 h 1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81" h="113381">
                  <a:moveTo>
                    <a:pt x="56726" y="9704"/>
                  </a:moveTo>
                  <a:cubicBezTo>
                    <a:pt x="80932" y="9704"/>
                    <a:pt x="101035" y="28032"/>
                    <a:pt x="103469" y="51857"/>
                  </a:cubicBezTo>
                  <a:lnTo>
                    <a:pt x="9982" y="51857"/>
                  </a:lnTo>
                  <a:cubicBezTo>
                    <a:pt x="12416" y="28032"/>
                    <a:pt x="32519" y="9704"/>
                    <a:pt x="56726" y="9704"/>
                  </a:cubicBezTo>
                  <a:moveTo>
                    <a:pt x="113382" y="55474"/>
                  </a:moveTo>
                  <a:lnTo>
                    <a:pt x="113382" y="55022"/>
                  </a:lnTo>
                  <a:cubicBezTo>
                    <a:pt x="113382" y="54674"/>
                    <a:pt x="113382" y="54291"/>
                    <a:pt x="113347" y="53943"/>
                  </a:cubicBezTo>
                  <a:cubicBezTo>
                    <a:pt x="112651" y="39405"/>
                    <a:pt x="106426" y="25841"/>
                    <a:pt x="95853" y="15720"/>
                  </a:cubicBezTo>
                  <a:cubicBezTo>
                    <a:pt x="85245" y="5600"/>
                    <a:pt x="71333" y="0"/>
                    <a:pt x="56691" y="0"/>
                  </a:cubicBezTo>
                  <a:cubicBezTo>
                    <a:pt x="25424" y="0"/>
                    <a:pt x="0" y="25424"/>
                    <a:pt x="0" y="56691"/>
                  </a:cubicBezTo>
                  <a:cubicBezTo>
                    <a:pt x="0" y="87958"/>
                    <a:pt x="25424" y="113382"/>
                    <a:pt x="56691" y="113382"/>
                  </a:cubicBezTo>
                  <a:cubicBezTo>
                    <a:pt x="74776" y="113382"/>
                    <a:pt x="91923" y="104652"/>
                    <a:pt x="102565" y="90010"/>
                  </a:cubicBezTo>
                  <a:cubicBezTo>
                    <a:pt x="102670" y="89871"/>
                    <a:pt x="102774" y="89697"/>
                    <a:pt x="102878" y="89558"/>
                  </a:cubicBezTo>
                  <a:lnTo>
                    <a:pt x="104269" y="87541"/>
                  </a:lnTo>
                  <a:lnTo>
                    <a:pt x="96340" y="81941"/>
                  </a:lnTo>
                  <a:lnTo>
                    <a:pt x="94809" y="84132"/>
                  </a:lnTo>
                  <a:cubicBezTo>
                    <a:pt x="94809" y="84132"/>
                    <a:pt x="94705" y="84271"/>
                    <a:pt x="94670" y="84306"/>
                  </a:cubicBezTo>
                  <a:cubicBezTo>
                    <a:pt x="85836" y="96444"/>
                    <a:pt x="71611" y="103678"/>
                    <a:pt x="56656" y="103678"/>
                  </a:cubicBezTo>
                  <a:cubicBezTo>
                    <a:pt x="32449" y="103678"/>
                    <a:pt x="12347" y="85349"/>
                    <a:pt x="9912" y="61560"/>
                  </a:cubicBezTo>
                  <a:lnTo>
                    <a:pt x="113312" y="61560"/>
                  </a:lnTo>
                  <a:lnTo>
                    <a:pt x="113312" y="55474"/>
                  </a:lnTo>
                  <a:close/>
                </a:path>
              </a:pathLst>
            </a:custGeom>
            <a:solidFill>
              <a:srgbClr val="FFFFFF"/>
            </a:solidFill>
            <a:ln w="3429" cap="flat">
              <a:noFill/>
              <a:prstDash val="solid"/>
              <a:miter/>
            </a:ln>
          </p:spPr>
          <p:txBody>
            <a:bodyPr rtlCol="0" anchor="ctr"/>
            <a:lstStyle/>
            <a:p>
              <a:endParaRPr lang="en-IN"/>
            </a:p>
          </p:txBody>
        </p:sp>
      </p:grpSp>
    </p:spTree>
    <p:extLst>
      <p:ext uri="{BB962C8B-B14F-4D97-AF65-F5344CB8AC3E}">
        <p14:creationId xmlns:p14="http://schemas.microsoft.com/office/powerpoint/2010/main" val="1913139898"/>
      </p:ext>
    </p:extLst>
  </p:cSld>
  <p:clrMap bg1="lt1" tx1="dk1" bg2="lt2" tx2="dk2" accent1="accent1" accent2="accent2" accent3="accent3" accent4="accent4" accent5="accent5" accent6="accent6" hlink="hlink" folHlink="folHlink"/>
  <p:sldLayoutIdLst>
    <p:sldLayoutId id="2147483747" r:id="rId1"/>
    <p:sldLayoutId id="2147483758" r:id="rId2"/>
    <p:sldLayoutId id="2147483764" r:id="rId3"/>
    <p:sldLayoutId id="2147483762" r:id="rId4"/>
    <p:sldLayoutId id="2147483765" r:id="rId5"/>
    <p:sldLayoutId id="2147483760" r:id="rId6"/>
    <p:sldLayoutId id="2147483761" r:id="rId7"/>
    <p:sldLayoutId id="2147483759" r:id="rId8"/>
  </p:sldLayoutIdLst>
  <p:txStyles>
    <p:titleStyle>
      <a:lvl1pPr algn="l" defTabSz="356085" rtl="0" eaLnBrk="1" latinLnBrk="0" hangingPunct="1">
        <a:lnSpc>
          <a:spcPct val="90000"/>
        </a:lnSpc>
        <a:spcBef>
          <a:spcPct val="0"/>
        </a:spcBef>
        <a:buNone/>
        <a:defRPr sz="1713" kern="1200">
          <a:solidFill>
            <a:schemeClr val="bg1"/>
          </a:solidFill>
          <a:latin typeface="+mj-lt"/>
          <a:ea typeface="+mj-ea"/>
          <a:cs typeface="+mj-cs"/>
        </a:defRPr>
      </a:lvl1pPr>
    </p:titleStyle>
    <p:body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p:bodyStyle>
    <p:otherStyle>
      <a:defPPr>
        <a:defRPr lang="en-US"/>
      </a:defPPr>
      <a:lvl1pPr marL="0" algn="l" defTabSz="356085" rtl="0" eaLnBrk="1" latinLnBrk="0" hangingPunct="1">
        <a:defRPr sz="701" kern="1200">
          <a:solidFill>
            <a:schemeClr val="tx1"/>
          </a:solidFill>
          <a:latin typeface="+mn-lt"/>
          <a:ea typeface="+mn-ea"/>
          <a:cs typeface="+mn-cs"/>
        </a:defRPr>
      </a:lvl1pPr>
      <a:lvl2pPr marL="178042" algn="l" defTabSz="356085" rtl="0" eaLnBrk="1" latinLnBrk="0" hangingPunct="1">
        <a:defRPr sz="701" kern="1200">
          <a:solidFill>
            <a:schemeClr val="tx1"/>
          </a:solidFill>
          <a:latin typeface="+mn-lt"/>
          <a:ea typeface="+mn-ea"/>
          <a:cs typeface="+mn-cs"/>
        </a:defRPr>
      </a:lvl2pPr>
      <a:lvl3pPr marL="356085" algn="l" defTabSz="356085" rtl="0" eaLnBrk="1" latinLnBrk="0" hangingPunct="1">
        <a:defRPr sz="701" kern="1200">
          <a:solidFill>
            <a:schemeClr val="tx1"/>
          </a:solidFill>
          <a:latin typeface="+mn-lt"/>
          <a:ea typeface="+mn-ea"/>
          <a:cs typeface="+mn-cs"/>
        </a:defRPr>
      </a:lvl3pPr>
      <a:lvl4pPr marL="534127" algn="l" defTabSz="356085" rtl="0" eaLnBrk="1" latinLnBrk="0" hangingPunct="1">
        <a:defRPr sz="701" kern="1200">
          <a:solidFill>
            <a:schemeClr val="tx1"/>
          </a:solidFill>
          <a:latin typeface="+mn-lt"/>
          <a:ea typeface="+mn-ea"/>
          <a:cs typeface="+mn-cs"/>
        </a:defRPr>
      </a:lvl4pPr>
      <a:lvl5pPr marL="712169" algn="l" defTabSz="356085" rtl="0" eaLnBrk="1" latinLnBrk="0" hangingPunct="1">
        <a:defRPr sz="701" kern="1200">
          <a:solidFill>
            <a:schemeClr val="tx1"/>
          </a:solidFill>
          <a:latin typeface="+mn-lt"/>
          <a:ea typeface="+mn-ea"/>
          <a:cs typeface="+mn-cs"/>
        </a:defRPr>
      </a:lvl5pPr>
      <a:lvl6pPr marL="890211" algn="l" defTabSz="356085" rtl="0" eaLnBrk="1" latinLnBrk="0" hangingPunct="1">
        <a:defRPr sz="701" kern="1200">
          <a:solidFill>
            <a:schemeClr val="tx1"/>
          </a:solidFill>
          <a:latin typeface="+mn-lt"/>
          <a:ea typeface="+mn-ea"/>
          <a:cs typeface="+mn-cs"/>
        </a:defRPr>
      </a:lvl6pPr>
      <a:lvl7pPr marL="1068254" algn="l" defTabSz="356085" rtl="0" eaLnBrk="1" latinLnBrk="0" hangingPunct="1">
        <a:defRPr sz="701" kern="1200">
          <a:solidFill>
            <a:schemeClr val="tx1"/>
          </a:solidFill>
          <a:latin typeface="+mn-lt"/>
          <a:ea typeface="+mn-ea"/>
          <a:cs typeface="+mn-cs"/>
        </a:defRPr>
      </a:lvl7pPr>
      <a:lvl8pPr marL="1246296" algn="l" defTabSz="356085" rtl="0" eaLnBrk="1" latinLnBrk="0" hangingPunct="1">
        <a:defRPr sz="701" kern="1200">
          <a:solidFill>
            <a:schemeClr val="tx1"/>
          </a:solidFill>
          <a:latin typeface="+mn-lt"/>
          <a:ea typeface="+mn-ea"/>
          <a:cs typeface="+mn-cs"/>
        </a:defRPr>
      </a:lvl8pPr>
      <a:lvl9pPr marL="1424338" algn="l" defTabSz="356085" rtl="0" eaLnBrk="1" latinLnBrk="0" hangingPunct="1">
        <a:defRPr sz="7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2C42CAD0-CF70-7BCA-6205-3DDF98EAA359}"/>
              </a:ext>
            </a:extLst>
          </p:cNvPr>
          <p:cNvSpPr>
            <a:spLocks noGrp="1"/>
          </p:cNvSpPr>
          <p:nvPr>
            <p:ph type="body" sz="quarter" idx="11"/>
          </p:nvPr>
        </p:nvSpPr>
        <p:spPr>
          <a:xfrm>
            <a:off x="838202" y="2825604"/>
            <a:ext cx="5964159" cy="521208"/>
          </a:xfrm>
        </p:spPr>
        <p:txBody>
          <a:bodyPr/>
          <a:lstStyle/>
          <a:p>
            <a:r>
              <a:rPr lang="en-IN" sz="4800" dirty="0"/>
              <a:t>CORERO FY 2023 </a:t>
            </a:r>
          </a:p>
        </p:txBody>
      </p:sp>
      <p:sp>
        <p:nvSpPr>
          <p:cNvPr id="27" name="Text Placeholder 26">
            <a:extLst>
              <a:ext uri="{FF2B5EF4-FFF2-40B4-BE49-F238E27FC236}">
                <a16:creationId xmlns:a16="http://schemas.microsoft.com/office/drawing/2014/main" id="{D28DCE7F-B2A5-DF1F-F89B-91FB0AEEBC94}"/>
              </a:ext>
            </a:extLst>
          </p:cNvPr>
          <p:cNvSpPr>
            <a:spLocks noGrp="1"/>
          </p:cNvSpPr>
          <p:nvPr>
            <p:ph type="body" sz="quarter" idx="13"/>
          </p:nvPr>
        </p:nvSpPr>
        <p:spPr>
          <a:xfrm>
            <a:off x="854606" y="3525613"/>
            <a:ext cx="2914363" cy="631968"/>
          </a:xfrm>
        </p:spPr>
        <p:txBody>
          <a:bodyPr/>
          <a:lstStyle/>
          <a:p>
            <a:r>
              <a:rPr lang="en-IN" sz="4800" dirty="0"/>
              <a:t>RESULTS</a:t>
            </a:r>
          </a:p>
        </p:txBody>
      </p:sp>
      <p:sp>
        <p:nvSpPr>
          <p:cNvPr id="28" name="Text Placeholder 27">
            <a:extLst>
              <a:ext uri="{FF2B5EF4-FFF2-40B4-BE49-F238E27FC236}">
                <a16:creationId xmlns:a16="http://schemas.microsoft.com/office/drawing/2014/main" id="{2655A457-DA46-B653-4E82-49C2F5830A35}"/>
              </a:ext>
            </a:extLst>
          </p:cNvPr>
          <p:cNvSpPr>
            <a:spLocks noGrp="1"/>
          </p:cNvSpPr>
          <p:nvPr>
            <p:ph type="body" sz="quarter" idx="14"/>
          </p:nvPr>
        </p:nvSpPr>
        <p:spPr>
          <a:xfrm>
            <a:off x="3924270" y="4111861"/>
            <a:ext cx="438912" cy="45720"/>
          </a:xfrm>
        </p:spPr>
        <p:txBody>
          <a:bodyPr/>
          <a:lstStyle/>
          <a:p>
            <a:r>
              <a:rPr lang="en-IN" sz="1050" dirty="0"/>
              <a:t> </a:t>
            </a:r>
          </a:p>
        </p:txBody>
      </p:sp>
      <p:sp>
        <p:nvSpPr>
          <p:cNvPr id="6" name="Text Placeholder 1">
            <a:extLst>
              <a:ext uri="{FF2B5EF4-FFF2-40B4-BE49-F238E27FC236}">
                <a16:creationId xmlns:a16="http://schemas.microsoft.com/office/drawing/2014/main" id="{03F2DFFD-4EFC-C5C1-2F12-E8311269553C}"/>
              </a:ext>
            </a:extLst>
          </p:cNvPr>
          <p:cNvSpPr>
            <a:spLocks noGrp="1"/>
          </p:cNvSpPr>
          <p:nvPr>
            <p:ph type="body" sz="quarter" idx="10"/>
          </p:nvPr>
        </p:nvSpPr>
        <p:spPr>
          <a:xfrm>
            <a:off x="838202" y="4333831"/>
            <a:ext cx="5995503" cy="1330135"/>
          </a:xfrm>
        </p:spPr>
        <p:txBody>
          <a:bodyPr>
            <a:normAutofit/>
          </a:bodyPr>
          <a:lstStyle/>
          <a:p>
            <a:r>
              <a:rPr lang="en-US" sz="2000" b="1" dirty="0">
                <a:solidFill>
                  <a:schemeClr val="accent2">
                    <a:lumMod val="60000"/>
                    <a:lumOff val="40000"/>
                  </a:schemeClr>
                </a:solidFill>
              </a:rPr>
              <a:t>Carl Herberger, CEO</a:t>
            </a:r>
          </a:p>
          <a:p>
            <a:r>
              <a:rPr lang="en-US" sz="2000" b="1" dirty="0">
                <a:solidFill>
                  <a:schemeClr val="accent2">
                    <a:lumMod val="60000"/>
                    <a:lumOff val="40000"/>
                  </a:schemeClr>
                </a:solidFill>
              </a:rPr>
              <a:t>Phil Richards, CFO</a:t>
            </a:r>
          </a:p>
          <a:p>
            <a:endParaRPr lang="en-US" sz="2000" b="1" dirty="0">
              <a:solidFill>
                <a:schemeClr val="accent2">
                  <a:lumMod val="60000"/>
                  <a:lumOff val="40000"/>
                </a:schemeClr>
              </a:solidFill>
            </a:endParaRPr>
          </a:p>
        </p:txBody>
      </p:sp>
      <p:sp>
        <p:nvSpPr>
          <p:cNvPr id="7" name="Text Placeholder 2">
            <a:extLst>
              <a:ext uri="{FF2B5EF4-FFF2-40B4-BE49-F238E27FC236}">
                <a16:creationId xmlns:a16="http://schemas.microsoft.com/office/drawing/2014/main" id="{A89CE0A2-77D2-38DE-7DEC-73FF99750A1C}"/>
              </a:ext>
            </a:extLst>
          </p:cNvPr>
          <p:cNvSpPr txBox="1">
            <a:spLocks/>
          </p:cNvSpPr>
          <p:nvPr/>
        </p:nvSpPr>
        <p:spPr>
          <a:xfrm>
            <a:off x="838202" y="5695662"/>
            <a:ext cx="4105373" cy="479748"/>
          </a:xfrm>
          <a:prstGeom prst="rect">
            <a:avLst/>
          </a:prstGeom>
          <a:noFill/>
        </p:spPr>
        <p:txBody>
          <a:bodyPr vert="horz" lIns="45720" tIns="45720" rIns="45720" bIns="45720" rtlCol="0" anchor="ctr">
            <a:noAutofit/>
          </a:bodyPr>
          <a:lstStyle>
            <a:lvl1pPr marL="0" indent="0" algn="l" defTabSz="356085" rtl="0" eaLnBrk="1" latinLnBrk="0" hangingPunct="1">
              <a:lnSpc>
                <a:spcPct val="100000"/>
              </a:lnSpc>
              <a:spcBef>
                <a:spcPts val="0"/>
              </a:spcBef>
              <a:buFont typeface="Arial" panose="020B0604020202020204" pitchFamily="34" charset="0"/>
              <a:buNone/>
              <a:defRPr sz="3600" b="1" kern="1200" cap="none" baseline="0">
                <a:solidFill>
                  <a:schemeClr val="accent1"/>
                </a:solidFill>
                <a:latin typeface="+mj-lt"/>
                <a:ea typeface="+mn-ea"/>
                <a:cs typeface="+mn-cs"/>
              </a:defRPr>
            </a:lvl1pPr>
            <a:lvl2pPr marL="178043" indent="0" algn="l" defTabSz="356085" rtl="0" eaLnBrk="1" latinLnBrk="0" hangingPunct="1">
              <a:lnSpc>
                <a:spcPct val="90000"/>
              </a:lnSpc>
              <a:spcBef>
                <a:spcPts val="195"/>
              </a:spcBef>
              <a:buFont typeface="Arial" panose="020B0604020202020204" pitchFamily="34" charset="0"/>
              <a:buNone/>
              <a:defRPr sz="3600" b="1" kern="1200">
                <a:solidFill>
                  <a:schemeClr val="accent1"/>
                </a:solidFill>
                <a:latin typeface="+mn-lt"/>
                <a:ea typeface="+mn-ea"/>
                <a:cs typeface="+mn-cs"/>
              </a:defRPr>
            </a:lvl2pPr>
            <a:lvl3pPr marL="356085" indent="0" algn="l" defTabSz="356085" rtl="0" eaLnBrk="1" latinLnBrk="0" hangingPunct="1">
              <a:lnSpc>
                <a:spcPct val="90000"/>
              </a:lnSpc>
              <a:spcBef>
                <a:spcPts val="195"/>
              </a:spcBef>
              <a:buFont typeface="Arial" panose="020B0604020202020204" pitchFamily="34" charset="0"/>
              <a:buNone/>
              <a:defRPr sz="3600" b="1" kern="1200">
                <a:solidFill>
                  <a:schemeClr val="accent1"/>
                </a:solidFill>
                <a:latin typeface="+mn-lt"/>
                <a:ea typeface="+mn-ea"/>
                <a:cs typeface="+mn-cs"/>
              </a:defRPr>
            </a:lvl3pPr>
            <a:lvl4pPr marL="534127" indent="0" algn="l" defTabSz="356085" rtl="0" eaLnBrk="1" latinLnBrk="0" hangingPunct="1">
              <a:lnSpc>
                <a:spcPct val="90000"/>
              </a:lnSpc>
              <a:spcBef>
                <a:spcPts val="195"/>
              </a:spcBef>
              <a:buFont typeface="Arial" panose="020B0604020202020204" pitchFamily="34" charset="0"/>
              <a:buNone/>
              <a:defRPr sz="3600" b="1" kern="1200">
                <a:solidFill>
                  <a:schemeClr val="accent1"/>
                </a:solidFill>
                <a:latin typeface="+mn-lt"/>
                <a:ea typeface="+mn-ea"/>
                <a:cs typeface="+mn-cs"/>
              </a:defRPr>
            </a:lvl4pPr>
            <a:lvl5pPr marL="712169" indent="0" algn="l" defTabSz="356085" rtl="0" eaLnBrk="1" latinLnBrk="0" hangingPunct="1">
              <a:lnSpc>
                <a:spcPct val="90000"/>
              </a:lnSpc>
              <a:spcBef>
                <a:spcPts val="195"/>
              </a:spcBef>
              <a:buFont typeface="Arial" panose="020B0604020202020204" pitchFamily="34" charset="0"/>
              <a:buNone/>
              <a:defRPr sz="3600" b="1" kern="1200">
                <a:solidFill>
                  <a:schemeClr val="accent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r>
              <a:rPr lang="en-US" sz="2000" dirty="0">
                <a:solidFill>
                  <a:schemeClr val="accent3"/>
                </a:solidFill>
              </a:rPr>
              <a:t>May 2024</a:t>
            </a:r>
          </a:p>
        </p:txBody>
      </p:sp>
    </p:spTree>
    <p:extLst>
      <p:ext uri="{BB962C8B-B14F-4D97-AF65-F5344CB8AC3E}">
        <p14:creationId xmlns:p14="http://schemas.microsoft.com/office/powerpoint/2010/main" val="141210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object 21">
            <a:extLst>
              <a:ext uri="{FF2B5EF4-FFF2-40B4-BE49-F238E27FC236}">
                <a16:creationId xmlns:a16="http://schemas.microsoft.com/office/drawing/2014/main" id="{C2EF8A8F-5A8C-7606-DC71-5E4658273B7B}"/>
              </a:ext>
            </a:extLst>
          </p:cNvPr>
          <p:cNvSpPr txBox="1"/>
          <p:nvPr/>
        </p:nvSpPr>
        <p:spPr>
          <a:xfrm>
            <a:off x="9323621" y="1365314"/>
            <a:ext cx="2425575" cy="1959608"/>
          </a:xfrm>
          <a:prstGeom prst="rect">
            <a:avLst/>
          </a:prstGeom>
        </p:spPr>
        <p:txBody>
          <a:bodyPr vert="horz" wrap="square" lIns="0" tIns="11526" rIns="0" bIns="0" rtlCol="0">
            <a:spAutoFit/>
          </a:bodyPr>
          <a:lstStyle/>
          <a:p>
            <a:pPr marL="11527" marR="4611" algn="l">
              <a:lnSpc>
                <a:spcPct val="105300"/>
              </a:lnSpc>
              <a:spcBef>
                <a:spcPts val="91"/>
              </a:spcBef>
            </a:pPr>
            <a:r>
              <a:rPr lang="en-US" sz="2400" b="1" dirty="0">
                <a:solidFill>
                  <a:schemeClr val="bg1"/>
                </a:solidFill>
                <a:latin typeface="+mj-lt"/>
                <a:cs typeface="Avenir LT Pro 55 Roman"/>
              </a:rPr>
              <a:t>Global Channel Alliances:</a:t>
            </a:r>
          </a:p>
          <a:p>
            <a:pPr marL="228600" marR="4611" indent="-217488" algn="l">
              <a:lnSpc>
                <a:spcPct val="105300"/>
              </a:lnSpc>
              <a:spcBef>
                <a:spcPts val="91"/>
              </a:spcBef>
              <a:buFont typeface="Arial" panose="020B0604020202020204" pitchFamily="34" charset="0"/>
              <a:buChar char="•"/>
            </a:pPr>
            <a:r>
              <a:rPr lang="en-US" sz="2400" b="1" dirty="0">
                <a:solidFill>
                  <a:schemeClr val="accent3"/>
                </a:solidFill>
                <a:latin typeface="+mj-lt"/>
                <a:cs typeface="Avenir LT Pro 55 Roman"/>
              </a:rPr>
              <a:t>Akamai</a:t>
            </a:r>
          </a:p>
          <a:p>
            <a:pPr marL="228600" marR="4611" indent="-217488" algn="l">
              <a:lnSpc>
                <a:spcPct val="105300"/>
              </a:lnSpc>
              <a:spcBef>
                <a:spcPts val="91"/>
              </a:spcBef>
              <a:buFont typeface="Arial" panose="020B0604020202020204" pitchFamily="34" charset="0"/>
              <a:buChar char="•"/>
            </a:pPr>
            <a:r>
              <a:rPr lang="en-US" sz="2400" b="1" dirty="0">
                <a:solidFill>
                  <a:schemeClr val="accent3"/>
                </a:solidFill>
                <a:latin typeface="+mj-lt"/>
                <a:cs typeface="Avenir LT Pro 55 Roman"/>
              </a:rPr>
              <a:t>Juniper</a:t>
            </a:r>
          </a:p>
          <a:p>
            <a:pPr marL="228600" marR="4611" indent="-217488" algn="l">
              <a:lnSpc>
                <a:spcPct val="105300"/>
              </a:lnSpc>
              <a:spcBef>
                <a:spcPts val="91"/>
              </a:spcBef>
              <a:buFont typeface="Arial" panose="020B0604020202020204" pitchFamily="34" charset="0"/>
              <a:buChar char="•"/>
            </a:pPr>
            <a:r>
              <a:rPr lang="en-US" sz="2400" b="1" dirty="0">
                <a:solidFill>
                  <a:schemeClr val="accent3"/>
                </a:solidFill>
                <a:latin typeface="+mj-lt"/>
                <a:cs typeface="Avenir LT Pro 55 Roman"/>
              </a:rPr>
              <a:t>GTT</a:t>
            </a:r>
          </a:p>
        </p:txBody>
      </p:sp>
      <p:sp>
        <p:nvSpPr>
          <p:cNvPr id="2" name="Text Placeholder 1">
            <a:extLst>
              <a:ext uri="{FF2B5EF4-FFF2-40B4-BE49-F238E27FC236}">
                <a16:creationId xmlns:a16="http://schemas.microsoft.com/office/drawing/2014/main" id="{6DC2000A-03EF-E9F6-0162-148E84398107}"/>
              </a:ext>
            </a:extLst>
          </p:cNvPr>
          <p:cNvSpPr>
            <a:spLocks noGrp="1"/>
          </p:cNvSpPr>
          <p:nvPr>
            <p:ph type="body" sz="quarter" idx="13"/>
          </p:nvPr>
        </p:nvSpPr>
        <p:spPr>
          <a:xfrm>
            <a:off x="838199" y="941536"/>
            <a:ext cx="2042695" cy="380204"/>
          </a:xfrm>
        </p:spPr>
        <p:txBody>
          <a:bodyPr/>
          <a:lstStyle/>
          <a:p>
            <a:r>
              <a:rPr lang="en-IN" dirty="0"/>
              <a:t>PARTNERS</a:t>
            </a:r>
          </a:p>
        </p:txBody>
      </p:sp>
      <p:sp>
        <p:nvSpPr>
          <p:cNvPr id="3" name="Text Placeholder 2">
            <a:extLst>
              <a:ext uri="{FF2B5EF4-FFF2-40B4-BE49-F238E27FC236}">
                <a16:creationId xmlns:a16="http://schemas.microsoft.com/office/drawing/2014/main" id="{BFE3003C-3240-DA81-81FE-E8F90B0C5826}"/>
              </a:ext>
            </a:extLst>
          </p:cNvPr>
          <p:cNvSpPr>
            <a:spLocks noGrp="1"/>
          </p:cNvSpPr>
          <p:nvPr>
            <p:ph type="body" sz="quarter" idx="14"/>
          </p:nvPr>
        </p:nvSpPr>
        <p:spPr>
          <a:xfrm>
            <a:off x="2944767" y="1274925"/>
            <a:ext cx="286890" cy="49920"/>
          </a:xfrm>
        </p:spPr>
        <p:txBody>
          <a:bodyPr/>
          <a:lstStyle/>
          <a:p>
            <a:r>
              <a:rPr lang="en-IN" dirty="0"/>
              <a:t> </a:t>
            </a:r>
          </a:p>
        </p:txBody>
      </p:sp>
      <p:sp>
        <p:nvSpPr>
          <p:cNvPr id="4" name="Text Placeholder 3">
            <a:extLst>
              <a:ext uri="{FF2B5EF4-FFF2-40B4-BE49-F238E27FC236}">
                <a16:creationId xmlns:a16="http://schemas.microsoft.com/office/drawing/2014/main" id="{50710ED0-361D-E72B-DE87-D0C7CF1C0570}"/>
              </a:ext>
            </a:extLst>
          </p:cNvPr>
          <p:cNvSpPr>
            <a:spLocks noGrp="1"/>
          </p:cNvSpPr>
          <p:nvPr>
            <p:ph type="body" sz="quarter" idx="11"/>
          </p:nvPr>
        </p:nvSpPr>
        <p:spPr>
          <a:xfrm>
            <a:off x="791548" y="499923"/>
            <a:ext cx="4764314" cy="347472"/>
          </a:xfrm>
        </p:spPr>
        <p:txBody>
          <a:bodyPr/>
          <a:lstStyle/>
          <a:p>
            <a:r>
              <a:rPr lang="en-IN" dirty="0"/>
              <a:t>CHANNEL &amp; SALES </a:t>
            </a:r>
          </a:p>
        </p:txBody>
      </p:sp>
      <p:sp>
        <p:nvSpPr>
          <p:cNvPr id="1045" name="object 5">
            <a:extLst>
              <a:ext uri="{FF2B5EF4-FFF2-40B4-BE49-F238E27FC236}">
                <a16:creationId xmlns:a16="http://schemas.microsoft.com/office/drawing/2014/main" id="{6D18B80C-8D77-29D6-DA00-D18FCD26511E}"/>
              </a:ext>
            </a:extLst>
          </p:cNvPr>
          <p:cNvSpPr/>
          <p:nvPr/>
        </p:nvSpPr>
        <p:spPr>
          <a:xfrm>
            <a:off x="9055790" y="1215219"/>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1046" name="object 5">
            <a:extLst>
              <a:ext uri="{FF2B5EF4-FFF2-40B4-BE49-F238E27FC236}">
                <a16:creationId xmlns:a16="http://schemas.microsoft.com/office/drawing/2014/main" id="{865F95CE-652F-E459-9ABE-506A37D929F3}"/>
              </a:ext>
            </a:extLst>
          </p:cNvPr>
          <p:cNvSpPr/>
          <p:nvPr/>
        </p:nvSpPr>
        <p:spPr>
          <a:xfrm flipH="1" flipV="1">
            <a:off x="11149341" y="2985875"/>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grpSp>
        <p:nvGrpSpPr>
          <p:cNvPr id="1065" name="Group 1064">
            <a:extLst>
              <a:ext uri="{FF2B5EF4-FFF2-40B4-BE49-F238E27FC236}">
                <a16:creationId xmlns:a16="http://schemas.microsoft.com/office/drawing/2014/main" id="{BE5ED2ED-EE4A-37CE-6022-0A64897FD4C7}"/>
              </a:ext>
            </a:extLst>
          </p:cNvPr>
          <p:cNvGrpSpPr/>
          <p:nvPr/>
        </p:nvGrpSpPr>
        <p:grpSpPr>
          <a:xfrm>
            <a:off x="321911" y="1758822"/>
            <a:ext cx="8338963" cy="4368199"/>
            <a:chOff x="1092633" y="1926160"/>
            <a:chExt cx="8338963" cy="4368199"/>
          </a:xfrm>
        </p:grpSpPr>
        <p:grpSp>
          <p:nvGrpSpPr>
            <p:cNvPr id="817" name="Group 816">
              <a:extLst>
                <a:ext uri="{FF2B5EF4-FFF2-40B4-BE49-F238E27FC236}">
                  <a16:creationId xmlns:a16="http://schemas.microsoft.com/office/drawing/2014/main" id="{1EA0D66B-0E3F-BF52-BFA9-0C5EFDF980A7}"/>
                </a:ext>
              </a:extLst>
            </p:cNvPr>
            <p:cNvGrpSpPr/>
            <p:nvPr/>
          </p:nvGrpSpPr>
          <p:grpSpPr>
            <a:xfrm>
              <a:off x="1598883" y="2448423"/>
              <a:ext cx="7832713" cy="3772993"/>
              <a:chOff x="914431" y="754087"/>
              <a:chExt cx="8153691" cy="3927607"/>
            </a:xfrm>
          </p:grpSpPr>
          <p:sp>
            <p:nvSpPr>
              <p:cNvPr id="818" name="Freeform 1688">
                <a:extLst>
                  <a:ext uri="{FF2B5EF4-FFF2-40B4-BE49-F238E27FC236}">
                    <a16:creationId xmlns:a16="http://schemas.microsoft.com/office/drawing/2014/main" id="{2D131F12-272A-985B-86CF-D9ED2DD89BFA}"/>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9" name="Freeform 1689">
                <a:extLst>
                  <a:ext uri="{FF2B5EF4-FFF2-40B4-BE49-F238E27FC236}">
                    <a16:creationId xmlns:a16="http://schemas.microsoft.com/office/drawing/2014/main" id="{09BBC275-B678-DABC-2719-0D217F20E880}"/>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Freeform 1604">
                <a:extLst>
                  <a:ext uri="{FF2B5EF4-FFF2-40B4-BE49-F238E27FC236}">
                    <a16:creationId xmlns:a16="http://schemas.microsoft.com/office/drawing/2014/main" id="{C2B83631-8991-C140-BB90-C459520EDED0}"/>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1605">
                <a:extLst>
                  <a:ext uri="{FF2B5EF4-FFF2-40B4-BE49-F238E27FC236}">
                    <a16:creationId xmlns:a16="http://schemas.microsoft.com/office/drawing/2014/main" id="{61AC89F3-FE48-85C5-5203-641379EC6FF8}"/>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1561">
                <a:extLst>
                  <a:ext uri="{FF2B5EF4-FFF2-40B4-BE49-F238E27FC236}">
                    <a16:creationId xmlns:a16="http://schemas.microsoft.com/office/drawing/2014/main" id="{6B9F9122-848B-0FF1-4AC3-09AE02F54621}"/>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1562">
                <a:extLst>
                  <a:ext uri="{FF2B5EF4-FFF2-40B4-BE49-F238E27FC236}">
                    <a16:creationId xmlns:a16="http://schemas.microsoft.com/office/drawing/2014/main" id="{1068A987-2DC0-FC7F-5CA1-8DEA31FA3D70}"/>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Freeform 1563">
                <a:extLst>
                  <a:ext uri="{FF2B5EF4-FFF2-40B4-BE49-F238E27FC236}">
                    <a16:creationId xmlns:a16="http://schemas.microsoft.com/office/drawing/2014/main" id="{2ABAA1EA-87C9-F8F7-6DB6-54D8568302DF}"/>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1564">
                <a:extLst>
                  <a:ext uri="{FF2B5EF4-FFF2-40B4-BE49-F238E27FC236}">
                    <a16:creationId xmlns:a16="http://schemas.microsoft.com/office/drawing/2014/main" id="{D3B37D28-2742-0752-EC19-F3B5AF59D83D}"/>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1565">
                <a:extLst>
                  <a:ext uri="{FF2B5EF4-FFF2-40B4-BE49-F238E27FC236}">
                    <a16:creationId xmlns:a16="http://schemas.microsoft.com/office/drawing/2014/main" id="{E7CD1D91-4B1B-0D2A-3F6A-E38AF149D021}"/>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1566">
                <a:extLst>
                  <a:ext uri="{FF2B5EF4-FFF2-40B4-BE49-F238E27FC236}">
                    <a16:creationId xmlns:a16="http://schemas.microsoft.com/office/drawing/2014/main" id="{D5C98E6E-52A4-DCF6-EEF2-F31B6052A399}"/>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1567">
                <a:extLst>
                  <a:ext uri="{FF2B5EF4-FFF2-40B4-BE49-F238E27FC236}">
                    <a16:creationId xmlns:a16="http://schemas.microsoft.com/office/drawing/2014/main" id="{B31B5772-63CA-18AE-23BB-EFAD36A878F6}"/>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1568">
                <a:extLst>
                  <a:ext uri="{FF2B5EF4-FFF2-40B4-BE49-F238E27FC236}">
                    <a16:creationId xmlns:a16="http://schemas.microsoft.com/office/drawing/2014/main" id="{BA180F05-93C4-4CEF-CE25-4171379AE99C}"/>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1569">
                <a:extLst>
                  <a:ext uri="{FF2B5EF4-FFF2-40B4-BE49-F238E27FC236}">
                    <a16:creationId xmlns:a16="http://schemas.microsoft.com/office/drawing/2014/main" id="{39141889-B90D-78B6-CED5-FD0F70D63DD1}"/>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1570">
                <a:extLst>
                  <a:ext uri="{FF2B5EF4-FFF2-40B4-BE49-F238E27FC236}">
                    <a16:creationId xmlns:a16="http://schemas.microsoft.com/office/drawing/2014/main" id="{8A95C162-7F9F-37A5-84C7-C488E8FD2EC1}"/>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1571">
                <a:extLst>
                  <a:ext uri="{FF2B5EF4-FFF2-40B4-BE49-F238E27FC236}">
                    <a16:creationId xmlns:a16="http://schemas.microsoft.com/office/drawing/2014/main" id="{E2565B3E-154B-C3AD-E80E-4794C4E7C7FE}"/>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1572">
                <a:extLst>
                  <a:ext uri="{FF2B5EF4-FFF2-40B4-BE49-F238E27FC236}">
                    <a16:creationId xmlns:a16="http://schemas.microsoft.com/office/drawing/2014/main" id="{9120E203-DEB1-2FA0-6EBE-7CE0E915A736}"/>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1573">
                <a:extLst>
                  <a:ext uri="{FF2B5EF4-FFF2-40B4-BE49-F238E27FC236}">
                    <a16:creationId xmlns:a16="http://schemas.microsoft.com/office/drawing/2014/main" id="{BD82BC12-788E-884C-58C1-25FB7771453C}"/>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1574">
                <a:extLst>
                  <a:ext uri="{FF2B5EF4-FFF2-40B4-BE49-F238E27FC236}">
                    <a16:creationId xmlns:a16="http://schemas.microsoft.com/office/drawing/2014/main" id="{D9C8F7C7-EE25-6F07-1730-897CA702D97B}"/>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1575">
                <a:extLst>
                  <a:ext uri="{FF2B5EF4-FFF2-40B4-BE49-F238E27FC236}">
                    <a16:creationId xmlns:a16="http://schemas.microsoft.com/office/drawing/2014/main" id="{D4500966-79BB-1FB4-2ADE-D02C33FCA960}"/>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1576">
                <a:extLst>
                  <a:ext uri="{FF2B5EF4-FFF2-40B4-BE49-F238E27FC236}">
                    <a16:creationId xmlns:a16="http://schemas.microsoft.com/office/drawing/2014/main" id="{9F643DAE-E1EC-E2B0-A5B8-33B7A22BB9D4}"/>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1577">
                <a:extLst>
                  <a:ext uri="{FF2B5EF4-FFF2-40B4-BE49-F238E27FC236}">
                    <a16:creationId xmlns:a16="http://schemas.microsoft.com/office/drawing/2014/main" id="{8103A15A-C1FD-7DA8-2086-2C9084252941}"/>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1578">
                <a:extLst>
                  <a:ext uri="{FF2B5EF4-FFF2-40B4-BE49-F238E27FC236}">
                    <a16:creationId xmlns:a16="http://schemas.microsoft.com/office/drawing/2014/main" id="{AE4FA277-687F-18EA-5802-D706487106DB}"/>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1579">
                <a:extLst>
                  <a:ext uri="{FF2B5EF4-FFF2-40B4-BE49-F238E27FC236}">
                    <a16:creationId xmlns:a16="http://schemas.microsoft.com/office/drawing/2014/main" id="{58935F1F-1D0C-5557-7A62-3A37A7CE883D}"/>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1580">
                <a:extLst>
                  <a:ext uri="{FF2B5EF4-FFF2-40B4-BE49-F238E27FC236}">
                    <a16:creationId xmlns:a16="http://schemas.microsoft.com/office/drawing/2014/main" id="{B2EE2D54-CB51-77DC-5003-DF826EA168FD}"/>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1581">
                <a:extLst>
                  <a:ext uri="{FF2B5EF4-FFF2-40B4-BE49-F238E27FC236}">
                    <a16:creationId xmlns:a16="http://schemas.microsoft.com/office/drawing/2014/main" id="{0C086EBD-54E5-9DFB-2289-AA2BFCB27317}"/>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1582">
                <a:extLst>
                  <a:ext uri="{FF2B5EF4-FFF2-40B4-BE49-F238E27FC236}">
                    <a16:creationId xmlns:a16="http://schemas.microsoft.com/office/drawing/2014/main" id="{0B315A23-5B9E-3623-B8EC-5C863762D3AE}"/>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1583">
                <a:extLst>
                  <a:ext uri="{FF2B5EF4-FFF2-40B4-BE49-F238E27FC236}">
                    <a16:creationId xmlns:a16="http://schemas.microsoft.com/office/drawing/2014/main" id="{FEBFC8E3-3D85-020D-F28B-E0E0D7007F10}"/>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1584">
                <a:extLst>
                  <a:ext uri="{FF2B5EF4-FFF2-40B4-BE49-F238E27FC236}">
                    <a16:creationId xmlns:a16="http://schemas.microsoft.com/office/drawing/2014/main" id="{3D0BD2CC-8E38-5555-D3DD-37AA80FA2D8F}"/>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6" name="Freeform 1585">
                <a:extLst>
                  <a:ext uri="{FF2B5EF4-FFF2-40B4-BE49-F238E27FC236}">
                    <a16:creationId xmlns:a16="http://schemas.microsoft.com/office/drawing/2014/main" id="{0CC329F4-BA08-9567-B74A-5B2BF051AD01}"/>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7" name="Freeform 1586">
                <a:extLst>
                  <a:ext uri="{FF2B5EF4-FFF2-40B4-BE49-F238E27FC236}">
                    <a16:creationId xmlns:a16="http://schemas.microsoft.com/office/drawing/2014/main" id="{331E48CF-A6E1-913B-05F9-7D686C02D31D}"/>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1587">
                <a:extLst>
                  <a:ext uri="{FF2B5EF4-FFF2-40B4-BE49-F238E27FC236}">
                    <a16:creationId xmlns:a16="http://schemas.microsoft.com/office/drawing/2014/main" id="{0E20AD69-D943-BA58-CB9D-BD6911F36F4D}"/>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1588">
                <a:extLst>
                  <a:ext uri="{FF2B5EF4-FFF2-40B4-BE49-F238E27FC236}">
                    <a16:creationId xmlns:a16="http://schemas.microsoft.com/office/drawing/2014/main" id="{5B8FF946-80C8-D510-54FE-C6908A1D4562}"/>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1589">
                <a:extLst>
                  <a:ext uri="{FF2B5EF4-FFF2-40B4-BE49-F238E27FC236}">
                    <a16:creationId xmlns:a16="http://schemas.microsoft.com/office/drawing/2014/main" id="{D8D206B7-CC69-FDEA-2027-38D975DAB147}"/>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1590">
                <a:extLst>
                  <a:ext uri="{FF2B5EF4-FFF2-40B4-BE49-F238E27FC236}">
                    <a16:creationId xmlns:a16="http://schemas.microsoft.com/office/drawing/2014/main" id="{0CC7C561-9749-9D1B-AEAC-337613BBFD42}"/>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1591">
                <a:extLst>
                  <a:ext uri="{FF2B5EF4-FFF2-40B4-BE49-F238E27FC236}">
                    <a16:creationId xmlns:a16="http://schemas.microsoft.com/office/drawing/2014/main" id="{260558CB-E412-B7F1-97C0-32699D76D878}"/>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1592">
                <a:extLst>
                  <a:ext uri="{FF2B5EF4-FFF2-40B4-BE49-F238E27FC236}">
                    <a16:creationId xmlns:a16="http://schemas.microsoft.com/office/drawing/2014/main" id="{CAF7AB46-9A12-9F75-9628-0220309503CC}"/>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1593">
                <a:extLst>
                  <a:ext uri="{FF2B5EF4-FFF2-40B4-BE49-F238E27FC236}">
                    <a16:creationId xmlns:a16="http://schemas.microsoft.com/office/drawing/2014/main" id="{A1E80410-0472-AEB8-DF18-0D4DA87AB559}"/>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1594">
                <a:extLst>
                  <a:ext uri="{FF2B5EF4-FFF2-40B4-BE49-F238E27FC236}">
                    <a16:creationId xmlns:a16="http://schemas.microsoft.com/office/drawing/2014/main" id="{3E7DB90A-CB0E-6804-E623-7E06B188D89E}"/>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1595">
                <a:extLst>
                  <a:ext uri="{FF2B5EF4-FFF2-40B4-BE49-F238E27FC236}">
                    <a16:creationId xmlns:a16="http://schemas.microsoft.com/office/drawing/2014/main" id="{48329CFE-3802-480F-274F-CB6577A9C7B1}"/>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1596">
                <a:extLst>
                  <a:ext uri="{FF2B5EF4-FFF2-40B4-BE49-F238E27FC236}">
                    <a16:creationId xmlns:a16="http://schemas.microsoft.com/office/drawing/2014/main" id="{2208483A-B465-7B5E-1243-CE516B04784F}"/>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1597">
                <a:extLst>
                  <a:ext uri="{FF2B5EF4-FFF2-40B4-BE49-F238E27FC236}">
                    <a16:creationId xmlns:a16="http://schemas.microsoft.com/office/drawing/2014/main" id="{B8833FD4-E344-3CC2-5349-EB568FAA1E16}"/>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1598">
                <a:extLst>
                  <a:ext uri="{FF2B5EF4-FFF2-40B4-BE49-F238E27FC236}">
                    <a16:creationId xmlns:a16="http://schemas.microsoft.com/office/drawing/2014/main" id="{DE8F5F56-30A8-3527-77C6-21B04ED51E1D}"/>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1599">
                <a:extLst>
                  <a:ext uri="{FF2B5EF4-FFF2-40B4-BE49-F238E27FC236}">
                    <a16:creationId xmlns:a16="http://schemas.microsoft.com/office/drawing/2014/main" id="{A0EF4867-C85F-B5CE-BE2C-9D5F05195C53}"/>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1600">
                <a:extLst>
                  <a:ext uri="{FF2B5EF4-FFF2-40B4-BE49-F238E27FC236}">
                    <a16:creationId xmlns:a16="http://schemas.microsoft.com/office/drawing/2014/main" id="{CFBACB86-14D8-E713-ABFE-A371D6E120C9}"/>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1601">
                <a:extLst>
                  <a:ext uri="{FF2B5EF4-FFF2-40B4-BE49-F238E27FC236}">
                    <a16:creationId xmlns:a16="http://schemas.microsoft.com/office/drawing/2014/main" id="{8826D7C4-FCE5-D45C-2F0D-E7D8C9E89DE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1602">
                <a:extLst>
                  <a:ext uri="{FF2B5EF4-FFF2-40B4-BE49-F238E27FC236}">
                    <a16:creationId xmlns:a16="http://schemas.microsoft.com/office/drawing/2014/main" id="{CA78430E-121D-F2D9-71EB-651393FAA30C}"/>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1603">
                <a:extLst>
                  <a:ext uri="{FF2B5EF4-FFF2-40B4-BE49-F238E27FC236}">
                    <a16:creationId xmlns:a16="http://schemas.microsoft.com/office/drawing/2014/main" id="{9C174A96-BF93-FB6F-0811-FE912D9D0E9C}"/>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606">
                <a:extLst>
                  <a:ext uri="{FF2B5EF4-FFF2-40B4-BE49-F238E27FC236}">
                    <a16:creationId xmlns:a16="http://schemas.microsoft.com/office/drawing/2014/main" id="{6766EA62-3688-9863-70B3-827FB784352C}"/>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1607">
                <a:extLst>
                  <a:ext uri="{FF2B5EF4-FFF2-40B4-BE49-F238E27FC236}">
                    <a16:creationId xmlns:a16="http://schemas.microsoft.com/office/drawing/2014/main" id="{95A1B47D-9467-C6CB-B70D-5E36CC339386}"/>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608">
                <a:extLst>
                  <a:ext uri="{FF2B5EF4-FFF2-40B4-BE49-F238E27FC236}">
                    <a16:creationId xmlns:a16="http://schemas.microsoft.com/office/drawing/2014/main" id="{30E52401-CE10-1F08-247C-B05B14F10DCD}"/>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1609">
                <a:extLst>
                  <a:ext uri="{FF2B5EF4-FFF2-40B4-BE49-F238E27FC236}">
                    <a16:creationId xmlns:a16="http://schemas.microsoft.com/office/drawing/2014/main" id="{C4A3C42E-1736-6875-29EB-0DE953EF81F5}"/>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610">
                <a:extLst>
                  <a:ext uri="{FF2B5EF4-FFF2-40B4-BE49-F238E27FC236}">
                    <a16:creationId xmlns:a16="http://schemas.microsoft.com/office/drawing/2014/main" id="{89C4FA45-FDC8-F47E-DAD9-5F5FD8B7F559}"/>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1611">
                <a:extLst>
                  <a:ext uri="{FF2B5EF4-FFF2-40B4-BE49-F238E27FC236}">
                    <a16:creationId xmlns:a16="http://schemas.microsoft.com/office/drawing/2014/main" id="{C11C4A27-B1D8-3AA4-8F6C-4799D521D8C3}"/>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612">
                <a:extLst>
                  <a:ext uri="{FF2B5EF4-FFF2-40B4-BE49-F238E27FC236}">
                    <a16:creationId xmlns:a16="http://schemas.microsoft.com/office/drawing/2014/main" id="{99792BC6-7247-FE48-1A2F-03A6CAE028A1}"/>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Freeform 1613">
                <a:extLst>
                  <a:ext uri="{FF2B5EF4-FFF2-40B4-BE49-F238E27FC236}">
                    <a16:creationId xmlns:a16="http://schemas.microsoft.com/office/drawing/2014/main" id="{45280C3E-DDBF-1095-BE19-BC002C504EC5}"/>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614">
                <a:extLst>
                  <a:ext uri="{FF2B5EF4-FFF2-40B4-BE49-F238E27FC236}">
                    <a16:creationId xmlns:a16="http://schemas.microsoft.com/office/drawing/2014/main" id="{28FA96FB-45CB-9EFD-3F98-6F100282556B}"/>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1615">
                <a:extLst>
                  <a:ext uri="{FF2B5EF4-FFF2-40B4-BE49-F238E27FC236}">
                    <a16:creationId xmlns:a16="http://schemas.microsoft.com/office/drawing/2014/main" id="{3D10812A-6771-DF9D-3379-20A0596CF98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616">
                <a:extLst>
                  <a:ext uri="{FF2B5EF4-FFF2-40B4-BE49-F238E27FC236}">
                    <a16:creationId xmlns:a16="http://schemas.microsoft.com/office/drawing/2014/main" id="{8D038686-C133-CD9A-D10C-E24AFED781A0}"/>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1617">
                <a:extLst>
                  <a:ext uri="{FF2B5EF4-FFF2-40B4-BE49-F238E27FC236}">
                    <a16:creationId xmlns:a16="http://schemas.microsoft.com/office/drawing/2014/main" id="{21575E5A-7F25-40CA-1FCD-6C3AF0BF9AC7}"/>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618">
                <a:extLst>
                  <a:ext uri="{FF2B5EF4-FFF2-40B4-BE49-F238E27FC236}">
                    <a16:creationId xmlns:a16="http://schemas.microsoft.com/office/drawing/2014/main" id="{6A11C998-470E-F37F-0C17-567029305052}"/>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1619">
                <a:extLst>
                  <a:ext uri="{FF2B5EF4-FFF2-40B4-BE49-F238E27FC236}">
                    <a16:creationId xmlns:a16="http://schemas.microsoft.com/office/drawing/2014/main" id="{DDC05DAE-AAB1-D912-8B66-7384E1D23BB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620">
                <a:extLst>
                  <a:ext uri="{FF2B5EF4-FFF2-40B4-BE49-F238E27FC236}">
                    <a16:creationId xmlns:a16="http://schemas.microsoft.com/office/drawing/2014/main" id="{9E3F351C-929F-CBAC-C782-3CD583749FD1}"/>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1621">
                <a:extLst>
                  <a:ext uri="{FF2B5EF4-FFF2-40B4-BE49-F238E27FC236}">
                    <a16:creationId xmlns:a16="http://schemas.microsoft.com/office/drawing/2014/main" id="{E1A51910-11F5-5647-FCD1-32C2A5E3F23E}"/>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622">
                <a:extLst>
                  <a:ext uri="{FF2B5EF4-FFF2-40B4-BE49-F238E27FC236}">
                    <a16:creationId xmlns:a16="http://schemas.microsoft.com/office/drawing/2014/main" id="{C3D98E6F-8DC6-22D6-418D-8755F5500665}"/>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1623">
                <a:extLst>
                  <a:ext uri="{FF2B5EF4-FFF2-40B4-BE49-F238E27FC236}">
                    <a16:creationId xmlns:a16="http://schemas.microsoft.com/office/drawing/2014/main" id="{4B88D28F-03C9-107D-EB38-ABCCB7162712}"/>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624">
                <a:extLst>
                  <a:ext uri="{FF2B5EF4-FFF2-40B4-BE49-F238E27FC236}">
                    <a16:creationId xmlns:a16="http://schemas.microsoft.com/office/drawing/2014/main" id="{E7B7539F-D2EE-BA22-5ADB-C277555DE920}"/>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1625">
                <a:extLst>
                  <a:ext uri="{FF2B5EF4-FFF2-40B4-BE49-F238E27FC236}">
                    <a16:creationId xmlns:a16="http://schemas.microsoft.com/office/drawing/2014/main" id="{2597C226-A499-F205-4299-AD4A4F00C8D8}"/>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626">
                <a:extLst>
                  <a:ext uri="{FF2B5EF4-FFF2-40B4-BE49-F238E27FC236}">
                    <a16:creationId xmlns:a16="http://schemas.microsoft.com/office/drawing/2014/main" id="{AE1AEA11-7073-A94B-6299-03B6AC506ACC}"/>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1627">
                <a:extLst>
                  <a:ext uri="{FF2B5EF4-FFF2-40B4-BE49-F238E27FC236}">
                    <a16:creationId xmlns:a16="http://schemas.microsoft.com/office/drawing/2014/main" id="{2CEB7254-3D80-7DB8-DE72-F9B9867B17A5}"/>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628">
                <a:extLst>
                  <a:ext uri="{FF2B5EF4-FFF2-40B4-BE49-F238E27FC236}">
                    <a16:creationId xmlns:a16="http://schemas.microsoft.com/office/drawing/2014/main" id="{70143074-75F5-B1A5-4F93-CE2AE2CF74F9}"/>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1629">
                <a:extLst>
                  <a:ext uri="{FF2B5EF4-FFF2-40B4-BE49-F238E27FC236}">
                    <a16:creationId xmlns:a16="http://schemas.microsoft.com/office/drawing/2014/main" id="{621BC60F-4FAB-EB92-E9EF-2D5278B2455A}"/>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630">
                <a:extLst>
                  <a:ext uri="{FF2B5EF4-FFF2-40B4-BE49-F238E27FC236}">
                    <a16:creationId xmlns:a16="http://schemas.microsoft.com/office/drawing/2014/main" id="{6616BDDA-79A1-2CCF-350A-0ED44A69655C}"/>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1631">
                <a:extLst>
                  <a:ext uri="{FF2B5EF4-FFF2-40B4-BE49-F238E27FC236}">
                    <a16:creationId xmlns:a16="http://schemas.microsoft.com/office/drawing/2014/main" id="{EB28F882-7767-998E-EBFB-456480A9474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632">
                <a:extLst>
                  <a:ext uri="{FF2B5EF4-FFF2-40B4-BE49-F238E27FC236}">
                    <a16:creationId xmlns:a16="http://schemas.microsoft.com/office/drawing/2014/main" id="{A34B5051-FBC7-1978-AA85-0AC86DF0590E}"/>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1633">
                <a:extLst>
                  <a:ext uri="{FF2B5EF4-FFF2-40B4-BE49-F238E27FC236}">
                    <a16:creationId xmlns:a16="http://schemas.microsoft.com/office/drawing/2014/main" id="{743AB388-58CA-A522-0124-6091528A60C9}"/>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634">
                <a:extLst>
                  <a:ext uri="{FF2B5EF4-FFF2-40B4-BE49-F238E27FC236}">
                    <a16:creationId xmlns:a16="http://schemas.microsoft.com/office/drawing/2014/main" id="{B43F607B-7CF7-B2C7-8147-CE7C84CEC58C}"/>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1635">
                <a:extLst>
                  <a:ext uri="{FF2B5EF4-FFF2-40B4-BE49-F238E27FC236}">
                    <a16:creationId xmlns:a16="http://schemas.microsoft.com/office/drawing/2014/main" id="{666A6E57-45A0-B9F7-1DAE-7119E4360104}"/>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636">
                <a:extLst>
                  <a:ext uri="{FF2B5EF4-FFF2-40B4-BE49-F238E27FC236}">
                    <a16:creationId xmlns:a16="http://schemas.microsoft.com/office/drawing/2014/main" id="{E62EAFFE-22C5-B3C4-977C-188D48C47641}"/>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1637">
                <a:extLst>
                  <a:ext uri="{FF2B5EF4-FFF2-40B4-BE49-F238E27FC236}">
                    <a16:creationId xmlns:a16="http://schemas.microsoft.com/office/drawing/2014/main" id="{65E4A865-CC9F-6829-DC3E-E7458952214A}"/>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638">
                <a:extLst>
                  <a:ext uri="{FF2B5EF4-FFF2-40B4-BE49-F238E27FC236}">
                    <a16:creationId xmlns:a16="http://schemas.microsoft.com/office/drawing/2014/main" id="{CEB07253-700E-C6D6-6B5A-8AE80EB1FCC4}"/>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1639">
                <a:extLst>
                  <a:ext uri="{FF2B5EF4-FFF2-40B4-BE49-F238E27FC236}">
                    <a16:creationId xmlns:a16="http://schemas.microsoft.com/office/drawing/2014/main" id="{F79BC2F6-DB9E-6E5D-03BB-5A6692236661}"/>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640">
                <a:extLst>
                  <a:ext uri="{FF2B5EF4-FFF2-40B4-BE49-F238E27FC236}">
                    <a16:creationId xmlns:a16="http://schemas.microsoft.com/office/drawing/2014/main" id="{664A68A0-C8F1-4C6B-8CDC-A93373EC4FBE}"/>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1641">
                <a:extLst>
                  <a:ext uri="{FF2B5EF4-FFF2-40B4-BE49-F238E27FC236}">
                    <a16:creationId xmlns:a16="http://schemas.microsoft.com/office/drawing/2014/main" id="{6BA7B5C8-574B-B219-664D-FB76AA18AF45}"/>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642">
                <a:extLst>
                  <a:ext uri="{FF2B5EF4-FFF2-40B4-BE49-F238E27FC236}">
                    <a16:creationId xmlns:a16="http://schemas.microsoft.com/office/drawing/2014/main" id="{CDCB8712-A849-A4F0-F296-5E22CC18493A}"/>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1643">
                <a:extLst>
                  <a:ext uri="{FF2B5EF4-FFF2-40B4-BE49-F238E27FC236}">
                    <a16:creationId xmlns:a16="http://schemas.microsoft.com/office/drawing/2014/main" id="{DF318B5D-3DB1-6272-7B52-E01A107E343C}"/>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644">
                <a:extLst>
                  <a:ext uri="{FF2B5EF4-FFF2-40B4-BE49-F238E27FC236}">
                    <a16:creationId xmlns:a16="http://schemas.microsoft.com/office/drawing/2014/main" id="{0EAFDB52-BECD-5473-7414-A4BD49B1CFB7}"/>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1645">
                <a:extLst>
                  <a:ext uri="{FF2B5EF4-FFF2-40B4-BE49-F238E27FC236}">
                    <a16:creationId xmlns:a16="http://schemas.microsoft.com/office/drawing/2014/main" id="{274D2EA6-BFD2-2436-76D2-362631419345}"/>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646">
                <a:extLst>
                  <a:ext uri="{FF2B5EF4-FFF2-40B4-BE49-F238E27FC236}">
                    <a16:creationId xmlns:a16="http://schemas.microsoft.com/office/drawing/2014/main" id="{E67BD83F-065D-5F61-06CD-628E71167E5D}"/>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1647">
                <a:extLst>
                  <a:ext uri="{FF2B5EF4-FFF2-40B4-BE49-F238E27FC236}">
                    <a16:creationId xmlns:a16="http://schemas.microsoft.com/office/drawing/2014/main" id="{97731013-4A1B-D643-9B94-18DA7AE38FDB}"/>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648">
                <a:extLst>
                  <a:ext uri="{FF2B5EF4-FFF2-40B4-BE49-F238E27FC236}">
                    <a16:creationId xmlns:a16="http://schemas.microsoft.com/office/drawing/2014/main" id="{88F424D3-64CD-F8AF-BC8E-638389D4857A}"/>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1649">
                <a:extLst>
                  <a:ext uri="{FF2B5EF4-FFF2-40B4-BE49-F238E27FC236}">
                    <a16:creationId xmlns:a16="http://schemas.microsoft.com/office/drawing/2014/main" id="{BCCBADAB-A922-A4EF-8C44-919BDBC91F10}"/>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650">
                <a:extLst>
                  <a:ext uri="{FF2B5EF4-FFF2-40B4-BE49-F238E27FC236}">
                    <a16:creationId xmlns:a16="http://schemas.microsoft.com/office/drawing/2014/main" id="{B03BDD18-0AD0-1F01-8002-5FB5125E8C02}"/>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1651">
                <a:extLst>
                  <a:ext uri="{FF2B5EF4-FFF2-40B4-BE49-F238E27FC236}">
                    <a16:creationId xmlns:a16="http://schemas.microsoft.com/office/drawing/2014/main" id="{B7446BDA-93FC-5EBE-A084-D7B68326AD3D}"/>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652">
                <a:extLst>
                  <a:ext uri="{FF2B5EF4-FFF2-40B4-BE49-F238E27FC236}">
                    <a16:creationId xmlns:a16="http://schemas.microsoft.com/office/drawing/2014/main" id="{E824FA7A-B653-E060-A13C-DFB6FDEB2DC3}"/>
                  </a:ext>
                </a:extLst>
              </p:cNvPr>
              <p:cNvSpPr>
                <a:spLocks/>
              </p:cNvSpPr>
              <p:nvPr/>
            </p:nvSpPr>
            <p:spPr bwMode="auto">
              <a:xfrm>
                <a:off x="5062717" y="1920939"/>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1653">
                <a:extLst>
                  <a:ext uri="{FF2B5EF4-FFF2-40B4-BE49-F238E27FC236}">
                    <a16:creationId xmlns:a16="http://schemas.microsoft.com/office/drawing/2014/main" id="{839031E4-0C15-FB91-F7BA-97D432335E83}"/>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1654">
                <a:extLst>
                  <a:ext uri="{FF2B5EF4-FFF2-40B4-BE49-F238E27FC236}">
                    <a16:creationId xmlns:a16="http://schemas.microsoft.com/office/drawing/2014/main" id="{C3A10E32-9530-995E-C619-F020C2BAC906}"/>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1655">
                <a:extLst>
                  <a:ext uri="{FF2B5EF4-FFF2-40B4-BE49-F238E27FC236}">
                    <a16:creationId xmlns:a16="http://schemas.microsoft.com/office/drawing/2014/main" id="{2C6146F9-84CC-E5AC-0D8B-B6F032C5DD2E}"/>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1656">
                <a:extLst>
                  <a:ext uri="{FF2B5EF4-FFF2-40B4-BE49-F238E27FC236}">
                    <a16:creationId xmlns:a16="http://schemas.microsoft.com/office/drawing/2014/main" id="{C9A275F3-3DE1-1A75-92C0-A8308F83B383}"/>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1657">
                <a:extLst>
                  <a:ext uri="{FF2B5EF4-FFF2-40B4-BE49-F238E27FC236}">
                    <a16:creationId xmlns:a16="http://schemas.microsoft.com/office/drawing/2014/main" id="{3BAC7D15-9513-DEBC-C11A-717405961812}"/>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1658">
                <a:extLst>
                  <a:ext uri="{FF2B5EF4-FFF2-40B4-BE49-F238E27FC236}">
                    <a16:creationId xmlns:a16="http://schemas.microsoft.com/office/drawing/2014/main" id="{150FA93A-6AC4-C9A0-D62C-372D6B749736}"/>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1659">
                <a:extLst>
                  <a:ext uri="{FF2B5EF4-FFF2-40B4-BE49-F238E27FC236}">
                    <a16:creationId xmlns:a16="http://schemas.microsoft.com/office/drawing/2014/main" id="{F384D5FC-8527-6172-2878-74F88866FB5B}"/>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1660">
                <a:extLst>
                  <a:ext uri="{FF2B5EF4-FFF2-40B4-BE49-F238E27FC236}">
                    <a16:creationId xmlns:a16="http://schemas.microsoft.com/office/drawing/2014/main" id="{AC671A90-1688-80F1-25FD-20A0FABD5D54}"/>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1661">
                <a:extLst>
                  <a:ext uri="{FF2B5EF4-FFF2-40B4-BE49-F238E27FC236}">
                    <a16:creationId xmlns:a16="http://schemas.microsoft.com/office/drawing/2014/main" id="{BB77BC58-33BA-CEB9-88DA-CB6C3138DAB3}"/>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1662">
                <a:extLst>
                  <a:ext uri="{FF2B5EF4-FFF2-40B4-BE49-F238E27FC236}">
                    <a16:creationId xmlns:a16="http://schemas.microsoft.com/office/drawing/2014/main" id="{7A8E0AC7-34B5-FDD0-FA27-AB4D71C357DB}"/>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1663">
                <a:extLst>
                  <a:ext uri="{FF2B5EF4-FFF2-40B4-BE49-F238E27FC236}">
                    <a16:creationId xmlns:a16="http://schemas.microsoft.com/office/drawing/2014/main" id="{42414D4B-397B-6916-AE2E-E1772CBEC1E4}"/>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1664">
                <a:extLst>
                  <a:ext uri="{FF2B5EF4-FFF2-40B4-BE49-F238E27FC236}">
                    <a16:creationId xmlns:a16="http://schemas.microsoft.com/office/drawing/2014/main" id="{E3329E79-46BD-9140-8076-692AB37A00BE}"/>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1665">
                <a:extLst>
                  <a:ext uri="{FF2B5EF4-FFF2-40B4-BE49-F238E27FC236}">
                    <a16:creationId xmlns:a16="http://schemas.microsoft.com/office/drawing/2014/main" id="{8117CCB9-71BD-5F42-ECB5-1E5C67DA34E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1666">
                <a:extLst>
                  <a:ext uri="{FF2B5EF4-FFF2-40B4-BE49-F238E27FC236}">
                    <a16:creationId xmlns:a16="http://schemas.microsoft.com/office/drawing/2014/main" id="{C3893239-BA3D-4C4E-841C-9296F1487DC7}"/>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1667">
                <a:extLst>
                  <a:ext uri="{FF2B5EF4-FFF2-40B4-BE49-F238E27FC236}">
                    <a16:creationId xmlns:a16="http://schemas.microsoft.com/office/drawing/2014/main" id="{A3C0EAB4-5D17-D25A-0653-176032E0E86C}"/>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1668">
                <a:extLst>
                  <a:ext uri="{FF2B5EF4-FFF2-40B4-BE49-F238E27FC236}">
                    <a16:creationId xmlns:a16="http://schemas.microsoft.com/office/drawing/2014/main" id="{701146B6-E6B6-E00B-D860-6BF1F72F6D74}"/>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1669">
                <a:extLst>
                  <a:ext uri="{FF2B5EF4-FFF2-40B4-BE49-F238E27FC236}">
                    <a16:creationId xmlns:a16="http://schemas.microsoft.com/office/drawing/2014/main" id="{B1684983-995F-0A58-316D-C99B82B61712}"/>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1670">
                <a:extLst>
                  <a:ext uri="{FF2B5EF4-FFF2-40B4-BE49-F238E27FC236}">
                    <a16:creationId xmlns:a16="http://schemas.microsoft.com/office/drawing/2014/main" id="{5BC6F53F-D60B-1D5E-9DE9-9FBAEDD97A54}"/>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1671">
                <a:extLst>
                  <a:ext uri="{FF2B5EF4-FFF2-40B4-BE49-F238E27FC236}">
                    <a16:creationId xmlns:a16="http://schemas.microsoft.com/office/drawing/2014/main" id="{5E23584C-99D4-1F01-04BE-F3D6BF488B34}"/>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672">
                <a:extLst>
                  <a:ext uri="{FF2B5EF4-FFF2-40B4-BE49-F238E27FC236}">
                    <a16:creationId xmlns:a16="http://schemas.microsoft.com/office/drawing/2014/main" id="{A04E7066-1AC3-520F-AE3F-BDD667EDBC02}"/>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1673">
                <a:extLst>
                  <a:ext uri="{FF2B5EF4-FFF2-40B4-BE49-F238E27FC236}">
                    <a16:creationId xmlns:a16="http://schemas.microsoft.com/office/drawing/2014/main" id="{89913509-2D24-AB15-262E-B570DE83F7E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1674">
                <a:extLst>
                  <a:ext uri="{FF2B5EF4-FFF2-40B4-BE49-F238E27FC236}">
                    <a16:creationId xmlns:a16="http://schemas.microsoft.com/office/drawing/2014/main" id="{2D9BD8D2-5CA8-AC25-99F2-6CD15AA0591D}"/>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1675">
                <a:extLst>
                  <a:ext uri="{FF2B5EF4-FFF2-40B4-BE49-F238E27FC236}">
                    <a16:creationId xmlns:a16="http://schemas.microsoft.com/office/drawing/2014/main" id="{85DEF521-13E2-B1B9-2E75-B1775971D60B}"/>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676">
                <a:extLst>
                  <a:ext uri="{FF2B5EF4-FFF2-40B4-BE49-F238E27FC236}">
                    <a16:creationId xmlns:a16="http://schemas.microsoft.com/office/drawing/2014/main" id="{104D14CD-13A4-EC11-6A19-B7E33DC1606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1677">
                <a:extLst>
                  <a:ext uri="{FF2B5EF4-FFF2-40B4-BE49-F238E27FC236}">
                    <a16:creationId xmlns:a16="http://schemas.microsoft.com/office/drawing/2014/main" id="{90F6B5E9-EB84-DEC5-20B4-BCCF394E1611}"/>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678">
                <a:extLst>
                  <a:ext uri="{FF2B5EF4-FFF2-40B4-BE49-F238E27FC236}">
                    <a16:creationId xmlns:a16="http://schemas.microsoft.com/office/drawing/2014/main" id="{66ACB808-C896-87F8-36C5-798BC92794A2}"/>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1679">
                <a:extLst>
                  <a:ext uri="{FF2B5EF4-FFF2-40B4-BE49-F238E27FC236}">
                    <a16:creationId xmlns:a16="http://schemas.microsoft.com/office/drawing/2014/main" id="{4246741D-837A-3084-AFF2-B8D8E5F990FF}"/>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680">
                <a:extLst>
                  <a:ext uri="{FF2B5EF4-FFF2-40B4-BE49-F238E27FC236}">
                    <a16:creationId xmlns:a16="http://schemas.microsoft.com/office/drawing/2014/main" id="{238F8B6E-ADB8-7B50-1144-D6D25238D8CA}"/>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1681">
                <a:extLst>
                  <a:ext uri="{FF2B5EF4-FFF2-40B4-BE49-F238E27FC236}">
                    <a16:creationId xmlns:a16="http://schemas.microsoft.com/office/drawing/2014/main" id="{1D674975-F657-48BB-E634-293AE75391EB}"/>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682">
                <a:extLst>
                  <a:ext uri="{FF2B5EF4-FFF2-40B4-BE49-F238E27FC236}">
                    <a16:creationId xmlns:a16="http://schemas.microsoft.com/office/drawing/2014/main" id="{C27755F1-9582-79E6-2ADE-062F35154395}"/>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1683">
                <a:extLst>
                  <a:ext uri="{FF2B5EF4-FFF2-40B4-BE49-F238E27FC236}">
                    <a16:creationId xmlns:a16="http://schemas.microsoft.com/office/drawing/2014/main" id="{5D6FE44C-BEDD-C664-78FB-344B0EF2ABFF}"/>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684">
                <a:extLst>
                  <a:ext uri="{FF2B5EF4-FFF2-40B4-BE49-F238E27FC236}">
                    <a16:creationId xmlns:a16="http://schemas.microsoft.com/office/drawing/2014/main" id="{5021CC2A-2B31-636E-298E-D6341D2B8BFB}"/>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1685">
                <a:extLst>
                  <a:ext uri="{FF2B5EF4-FFF2-40B4-BE49-F238E27FC236}">
                    <a16:creationId xmlns:a16="http://schemas.microsoft.com/office/drawing/2014/main" id="{9517110B-02ED-036F-9DEF-4F821593238C}"/>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686">
                <a:extLst>
                  <a:ext uri="{FF2B5EF4-FFF2-40B4-BE49-F238E27FC236}">
                    <a16:creationId xmlns:a16="http://schemas.microsoft.com/office/drawing/2014/main" id="{A27DD128-B5FE-D34E-5E44-75650EE468C0}"/>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1687">
                <a:extLst>
                  <a:ext uri="{FF2B5EF4-FFF2-40B4-BE49-F238E27FC236}">
                    <a16:creationId xmlns:a16="http://schemas.microsoft.com/office/drawing/2014/main" id="{E5F5DCD4-850D-200C-6978-3E06545D612B}"/>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690">
                <a:extLst>
                  <a:ext uri="{FF2B5EF4-FFF2-40B4-BE49-F238E27FC236}">
                    <a16:creationId xmlns:a16="http://schemas.microsoft.com/office/drawing/2014/main" id="{ABCEECB6-E533-7F54-B909-91C043E1CD7D}"/>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1691">
                <a:extLst>
                  <a:ext uri="{FF2B5EF4-FFF2-40B4-BE49-F238E27FC236}">
                    <a16:creationId xmlns:a16="http://schemas.microsoft.com/office/drawing/2014/main" id="{AF11B0B3-ADDD-5245-9F81-C6FE564A837E}"/>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692">
                <a:extLst>
                  <a:ext uri="{FF2B5EF4-FFF2-40B4-BE49-F238E27FC236}">
                    <a16:creationId xmlns:a16="http://schemas.microsoft.com/office/drawing/2014/main" id="{1B847904-EB2D-7154-3D87-E6E2785C3F4E}"/>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1693">
                <a:extLst>
                  <a:ext uri="{FF2B5EF4-FFF2-40B4-BE49-F238E27FC236}">
                    <a16:creationId xmlns:a16="http://schemas.microsoft.com/office/drawing/2014/main" id="{75492312-A1C7-418D-8F4F-DEE5131E5EE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694">
                <a:extLst>
                  <a:ext uri="{FF2B5EF4-FFF2-40B4-BE49-F238E27FC236}">
                    <a16:creationId xmlns:a16="http://schemas.microsoft.com/office/drawing/2014/main" id="{98B81688-94BF-8D8D-E240-8BB17D8B4FBA}"/>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1696">
                <a:extLst>
                  <a:ext uri="{FF2B5EF4-FFF2-40B4-BE49-F238E27FC236}">
                    <a16:creationId xmlns:a16="http://schemas.microsoft.com/office/drawing/2014/main" id="{D176DB87-AF68-A722-FFD8-4964433FB656}"/>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1697">
                <a:extLst>
                  <a:ext uri="{FF2B5EF4-FFF2-40B4-BE49-F238E27FC236}">
                    <a16:creationId xmlns:a16="http://schemas.microsoft.com/office/drawing/2014/main" id="{00C5F79B-7002-725A-D31D-7D2842D5445C}"/>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1698">
                <a:extLst>
                  <a:ext uri="{FF2B5EF4-FFF2-40B4-BE49-F238E27FC236}">
                    <a16:creationId xmlns:a16="http://schemas.microsoft.com/office/drawing/2014/main" id="{728981E5-C301-24A9-BC55-CCD560D9E93E}"/>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699">
                <a:extLst>
                  <a:ext uri="{FF2B5EF4-FFF2-40B4-BE49-F238E27FC236}">
                    <a16:creationId xmlns:a16="http://schemas.microsoft.com/office/drawing/2014/main" id="{4C274D18-8C24-E0E4-8003-EFEA533F979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1700">
                <a:extLst>
                  <a:ext uri="{FF2B5EF4-FFF2-40B4-BE49-F238E27FC236}">
                    <a16:creationId xmlns:a16="http://schemas.microsoft.com/office/drawing/2014/main" id="{6BD57267-19EE-BB65-0E9C-70848973652D}"/>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1701">
                <a:extLst>
                  <a:ext uri="{FF2B5EF4-FFF2-40B4-BE49-F238E27FC236}">
                    <a16:creationId xmlns:a16="http://schemas.microsoft.com/office/drawing/2014/main" id="{DF6A4353-422D-0B04-889B-95F7A593EA27}"/>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1702">
                <a:extLst>
                  <a:ext uri="{FF2B5EF4-FFF2-40B4-BE49-F238E27FC236}">
                    <a16:creationId xmlns:a16="http://schemas.microsoft.com/office/drawing/2014/main" id="{A3C8B488-A2DD-D7A5-320F-D421DF249523}"/>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1703">
                <a:extLst>
                  <a:ext uri="{FF2B5EF4-FFF2-40B4-BE49-F238E27FC236}">
                    <a16:creationId xmlns:a16="http://schemas.microsoft.com/office/drawing/2014/main" id="{6173959A-8BE7-933E-9BB5-182EF781BCCE}"/>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1704">
                <a:extLst>
                  <a:ext uri="{FF2B5EF4-FFF2-40B4-BE49-F238E27FC236}">
                    <a16:creationId xmlns:a16="http://schemas.microsoft.com/office/drawing/2014/main" id="{E58DE05C-6CA7-6168-1831-544978F8DE29}"/>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1705">
                <a:extLst>
                  <a:ext uri="{FF2B5EF4-FFF2-40B4-BE49-F238E27FC236}">
                    <a16:creationId xmlns:a16="http://schemas.microsoft.com/office/drawing/2014/main" id="{1922BC5F-3D79-C7C0-42C8-73DFACA4C741}"/>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1706">
                <a:extLst>
                  <a:ext uri="{FF2B5EF4-FFF2-40B4-BE49-F238E27FC236}">
                    <a16:creationId xmlns:a16="http://schemas.microsoft.com/office/drawing/2014/main" id="{6DBC2206-4543-790F-5B3F-B30C724C6630}"/>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1707">
                <a:extLst>
                  <a:ext uri="{FF2B5EF4-FFF2-40B4-BE49-F238E27FC236}">
                    <a16:creationId xmlns:a16="http://schemas.microsoft.com/office/drawing/2014/main" id="{B688D97D-CD80-E2D7-0B98-09FF479167D6}"/>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1708">
                <a:extLst>
                  <a:ext uri="{FF2B5EF4-FFF2-40B4-BE49-F238E27FC236}">
                    <a16:creationId xmlns:a16="http://schemas.microsoft.com/office/drawing/2014/main" id="{EA6216B6-7CB0-4C3F-D5B7-C17D20B68B7D}"/>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709">
                <a:extLst>
                  <a:ext uri="{FF2B5EF4-FFF2-40B4-BE49-F238E27FC236}">
                    <a16:creationId xmlns:a16="http://schemas.microsoft.com/office/drawing/2014/main" id="{D78E36E7-C0BB-0DAA-4C62-E0D0E16AFFEF}"/>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1710">
                <a:extLst>
                  <a:ext uri="{FF2B5EF4-FFF2-40B4-BE49-F238E27FC236}">
                    <a16:creationId xmlns:a16="http://schemas.microsoft.com/office/drawing/2014/main" id="{63217867-5D20-2B77-E9EB-DA999CC80184}"/>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711">
                <a:extLst>
                  <a:ext uri="{FF2B5EF4-FFF2-40B4-BE49-F238E27FC236}">
                    <a16:creationId xmlns:a16="http://schemas.microsoft.com/office/drawing/2014/main" id="{F38EB3DE-956B-217D-D505-9B274C6E2562}"/>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1712">
                <a:extLst>
                  <a:ext uri="{FF2B5EF4-FFF2-40B4-BE49-F238E27FC236}">
                    <a16:creationId xmlns:a16="http://schemas.microsoft.com/office/drawing/2014/main" id="{66D35D7B-102B-C2D1-8D68-DFC91F57822B}"/>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1713">
                <a:extLst>
                  <a:ext uri="{FF2B5EF4-FFF2-40B4-BE49-F238E27FC236}">
                    <a16:creationId xmlns:a16="http://schemas.microsoft.com/office/drawing/2014/main" id="{D53E62A3-8D92-B3C6-9332-AB9D50DA8430}"/>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1714">
                <a:extLst>
                  <a:ext uri="{FF2B5EF4-FFF2-40B4-BE49-F238E27FC236}">
                    <a16:creationId xmlns:a16="http://schemas.microsoft.com/office/drawing/2014/main" id="{11FAA9A3-2CA7-3A3E-E90F-CEC5A554F02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715">
                <a:extLst>
                  <a:ext uri="{FF2B5EF4-FFF2-40B4-BE49-F238E27FC236}">
                    <a16:creationId xmlns:a16="http://schemas.microsoft.com/office/drawing/2014/main" id="{0CFFE97D-0541-EF08-3A7A-ADE4E1965CCA}"/>
                  </a:ext>
                </a:extLst>
              </p:cNvPr>
              <p:cNvSpPr>
                <a:spLocks noEditPoints="1"/>
              </p:cNvSpPr>
              <p:nvPr/>
            </p:nvSpPr>
            <p:spPr bwMode="auto">
              <a:xfrm>
                <a:off x="6413727" y="197015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1716">
                <a:extLst>
                  <a:ext uri="{FF2B5EF4-FFF2-40B4-BE49-F238E27FC236}">
                    <a16:creationId xmlns:a16="http://schemas.microsoft.com/office/drawing/2014/main" id="{D7D6E72E-17CF-4846-F249-8BD49EDC5EC6}"/>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717">
                <a:extLst>
                  <a:ext uri="{FF2B5EF4-FFF2-40B4-BE49-F238E27FC236}">
                    <a16:creationId xmlns:a16="http://schemas.microsoft.com/office/drawing/2014/main" id="{F7ECD65B-BBB4-0066-4ACA-918430D0FB04}"/>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1718">
                <a:extLst>
                  <a:ext uri="{FF2B5EF4-FFF2-40B4-BE49-F238E27FC236}">
                    <a16:creationId xmlns:a16="http://schemas.microsoft.com/office/drawing/2014/main" id="{0AD6B7F2-0B4F-162F-2B4B-6932AF957629}"/>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719">
                <a:extLst>
                  <a:ext uri="{FF2B5EF4-FFF2-40B4-BE49-F238E27FC236}">
                    <a16:creationId xmlns:a16="http://schemas.microsoft.com/office/drawing/2014/main" id="{21565053-0FE1-BE68-48B6-D9A3FB0CA964}"/>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1720">
                <a:extLst>
                  <a:ext uri="{FF2B5EF4-FFF2-40B4-BE49-F238E27FC236}">
                    <a16:creationId xmlns:a16="http://schemas.microsoft.com/office/drawing/2014/main" id="{5371DEA7-746C-0639-18FC-D6EC5CF9AD2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721">
                <a:extLst>
                  <a:ext uri="{FF2B5EF4-FFF2-40B4-BE49-F238E27FC236}">
                    <a16:creationId xmlns:a16="http://schemas.microsoft.com/office/drawing/2014/main" id="{85781A01-F212-EDA9-DCFA-1D9CA9BCAE5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1722">
                <a:extLst>
                  <a:ext uri="{FF2B5EF4-FFF2-40B4-BE49-F238E27FC236}">
                    <a16:creationId xmlns:a16="http://schemas.microsoft.com/office/drawing/2014/main" id="{2B024230-18B8-FF33-D7D9-145A8917131D}"/>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723">
                <a:extLst>
                  <a:ext uri="{FF2B5EF4-FFF2-40B4-BE49-F238E27FC236}">
                    <a16:creationId xmlns:a16="http://schemas.microsoft.com/office/drawing/2014/main" id="{81E76C28-FF92-F697-DCE2-F15037DEEEBC}"/>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1724">
                <a:extLst>
                  <a:ext uri="{FF2B5EF4-FFF2-40B4-BE49-F238E27FC236}">
                    <a16:creationId xmlns:a16="http://schemas.microsoft.com/office/drawing/2014/main" id="{E10E4728-69EE-20C4-D78B-A3C31AF6C845}"/>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1725">
                <a:extLst>
                  <a:ext uri="{FF2B5EF4-FFF2-40B4-BE49-F238E27FC236}">
                    <a16:creationId xmlns:a16="http://schemas.microsoft.com/office/drawing/2014/main" id="{61F5FB26-FD0E-DCFB-C1AD-86BCDF7BC0D8}"/>
                  </a:ext>
                </a:extLst>
              </p:cNvPr>
              <p:cNvSpPr>
                <a:spLocks noEditPoints="1"/>
              </p:cNvSpPr>
              <p:nvPr/>
            </p:nvSpPr>
            <p:spPr bwMode="auto">
              <a:xfrm>
                <a:off x="5181783" y="871566"/>
                <a:ext cx="3864113" cy="1447849"/>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1727">
                <a:extLst>
                  <a:ext uri="{FF2B5EF4-FFF2-40B4-BE49-F238E27FC236}">
                    <a16:creationId xmlns:a16="http://schemas.microsoft.com/office/drawing/2014/main" id="{E4AFD789-22EB-8AF6-381F-0AC3DD365FA5}"/>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728">
                <a:extLst>
                  <a:ext uri="{FF2B5EF4-FFF2-40B4-BE49-F238E27FC236}">
                    <a16:creationId xmlns:a16="http://schemas.microsoft.com/office/drawing/2014/main" id="{C4E86ED0-9CF8-D209-2BF6-99B7DE808893}"/>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1730">
                <a:extLst>
                  <a:ext uri="{FF2B5EF4-FFF2-40B4-BE49-F238E27FC236}">
                    <a16:creationId xmlns:a16="http://schemas.microsoft.com/office/drawing/2014/main" id="{6B9169E4-85ED-EF57-76D9-E88E3AEFBD75}"/>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731">
                <a:extLst>
                  <a:ext uri="{FF2B5EF4-FFF2-40B4-BE49-F238E27FC236}">
                    <a16:creationId xmlns:a16="http://schemas.microsoft.com/office/drawing/2014/main" id="{39211A27-C050-50D1-7BC2-85A904768DB8}"/>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6" name="Freeform 1732">
                <a:extLst>
                  <a:ext uri="{FF2B5EF4-FFF2-40B4-BE49-F238E27FC236}">
                    <a16:creationId xmlns:a16="http://schemas.microsoft.com/office/drawing/2014/main" id="{7EB3559E-9BF6-6E62-39BC-AA169958F6D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733">
                <a:extLst>
                  <a:ext uri="{FF2B5EF4-FFF2-40B4-BE49-F238E27FC236}">
                    <a16:creationId xmlns:a16="http://schemas.microsoft.com/office/drawing/2014/main" id="{C2CC688C-8541-BB19-BB30-0B9236C3BFD3}"/>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1734">
                <a:extLst>
                  <a:ext uri="{FF2B5EF4-FFF2-40B4-BE49-F238E27FC236}">
                    <a16:creationId xmlns:a16="http://schemas.microsoft.com/office/drawing/2014/main" id="{C1CED0D2-E2E1-F67A-4427-D5A014ED070B}"/>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735">
                <a:extLst>
                  <a:ext uri="{FF2B5EF4-FFF2-40B4-BE49-F238E27FC236}">
                    <a16:creationId xmlns:a16="http://schemas.microsoft.com/office/drawing/2014/main" id="{282A99A3-835C-EDA3-8FEF-95711C7D228F}"/>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1736">
                <a:extLst>
                  <a:ext uri="{FF2B5EF4-FFF2-40B4-BE49-F238E27FC236}">
                    <a16:creationId xmlns:a16="http://schemas.microsoft.com/office/drawing/2014/main" id="{5B0CAA3D-4477-FF84-28B1-51457685C2FD}"/>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737">
                <a:extLst>
                  <a:ext uri="{FF2B5EF4-FFF2-40B4-BE49-F238E27FC236}">
                    <a16:creationId xmlns:a16="http://schemas.microsoft.com/office/drawing/2014/main" id="{3223D9FE-996A-6420-B9CF-80388DDAD35F}"/>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1738">
                <a:extLst>
                  <a:ext uri="{FF2B5EF4-FFF2-40B4-BE49-F238E27FC236}">
                    <a16:creationId xmlns:a16="http://schemas.microsoft.com/office/drawing/2014/main" id="{EF4D0923-B196-7A25-B397-2FE5A8944E8E}"/>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739">
                <a:extLst>
                  <a:ext uri="{FF2B5EF4-FFF2-40B4-BE49-F238E27FC236}">
                    <a16:creationId xmlns:a16="http://schemas.microsoft.com/office/drawing/2014/main" id="{C13A6957-812D-EE16-0B0C-5E9AA7E4E299}"/>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1740">
                <a:extLst>
                  <a:ext uri="{FF2B5EF4-FFF2-40B4-BE49-F238E27FC236}">
                    <a16:creationId xmlns:a16="http://schemas.microsoft.com/office/drawing/2014/main" id="{F08F7DD5-E79B-8478-5A99-B82676F8D14F}"/>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741">
                <a:extLst>
                  <a:ext uri="{FF2B5EF4-FFF2-40B4-BE49-F238E27FC236}">
                    <a16:creationId xmlns:a16="http://schemas.microsoft.com/office/drawing/2014/main" id="{FA4AFB9B-C72F-73F1-86B1-361E98D01917}"/>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6" name="Freeform 1742">
                <a:extLst>
                  <a:ext uri="{FF2B5EF4-FFF2-40B4-BE49-F238E27FC236}">
                    <a16:creationId xmlns:a16="http://schemas.microsoft.com/office/drawing/2014/main" id="{34582FFA-86B9-452C-6C4D-007B29E4B115}"/>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97" name="Group 996">
                <a:extLst>
                  <a:ext uri="{FF2B5EF4-FFF2-40B4-BE49-F238E27FC236}">
                    <a16:creationId xmlns:a16="http://schemas.microsoft.com/office/drawing/2014/main" id="{340FC8FE-5827-663F-0118-3EE7A16612D1}"/>
                  </a:ext>
                </a:extLst>
              </p:cNvPr>
              <p:cNvGrpSpPr/>
              <p:nvPr/>
            </p:nvGrpSpPr>
            <p:grpSpPr>
              <a:xfrm>
                <a:off x="6391501" y="2432131"/>
                <a:ext cx="82554" cy="120654"/>
                <a:chOff x="6391501" y="2432131"/>
                <a:chExt cx="82554" cy="120654"/>
              </a:xfrm>
              <a:solidFill>
                <a:schemeClr val="bg2"/>
              </a:solidFill>
            </p:grpSpPr>
            <p:grpSp>
              <p:nvGrpSpPr>
                <p:cNvPr id="1025" name="Group 1024">
                  <a:extLst>
                    <a:ext uri="{FF2B5EF4-FFF2-40B4-BE49-F238E27FC236}">
                      <a16:creationId xmlns:a16="http://schemas.microsoft.com/office/drawing/2014/main" id="{1BC75673-21E5-179D-3CB9-2F7F1C5F89D8}"/>
                    </a:ext>
                  </a:extLst>
                </p:cNvPr>
                <p:cNvGrpSpPr/>
                <p:nvPr/>
              </p:nvGrpSpPr>
              <p:grpSpPr>
                <a:xfrm>
                  <a:off x="6391501" y="2432131"/>
                  <a:ext cx="57152" cy="112716"/>
                  <a:chOff x="6391501" y="2432131"/>
                  <a:chExt cx="57152" cy="112716"/>
                </a:xfrm>
                <a:grpFill/>
              </p:grpSpPr>
              <p:sp>
                <p:nvSpPr>
                  <p:cNvPr id="1030" name="Freeform 1743">
                    <a:extLst>
                      <a:ext uri="{FF2B5EF4-FFF2-40B4-BE49-F238E27FC236}">
                        <a16:creationId xmlns:a16="http://schemas.microsoft.com/office/drawing/2014/main" id="{5937FF3E-5FC7-E53B-12DE-F03A936CBA1E}"/>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744">
                    <a:extLst>
                      <a:ext uri="{FF2B5EF4-FFF2-40B4-BE49-F238E27FC236}">
                        <a16:creationId xmlns:a16="http://schemas.microsoft.com/office/drawing/2014/main" id="{9AA4826D-AA27-C394-DE09-494DF2F660D1}"/>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1745">
                    <a:extLst>
                      <a:ext uri="{FF2B5EF4-FFF2-40B4-BE49-F238E27FC236}">
                        <a16:creationId xmlns:a16="http://schemas.microsoft.com/office/drawing/2014/main" id="{6FC9A02E-D084-A008-8ECF-3AE81FFCFB8C}"/>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746">
                    <a:extLst>
                      <a:ext uri="{FF2B5EF4-FFF2-40B4-BE49-F238E27FC236}">
                        <a16:creationId xmlns:a16="http://schemas.microsoft.com/office/drawing/2014/main" id="{98198073-0AFE-4277-08E2-FDA530C50C23}"/>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747">
                    <a:extLst>
                      <a:ext uri="{FF2B5EF4-FFF2-40B4-BE49-F238E27FC236}">
                        <a16:creationId xmlns:a16="http://schemas.microsoft.com/office/drawing/2014/main" id="{D5F86E75-E22A-9D87-90FD-CC2EF0DFF7EB}"/>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748">
                    <a:extLst>
                      <a:ext uri="{FF2B5EF4-FFF2-40B4-BE49-F238E27FC236}">
                        <a16:creationId xmlns:a16="http://schemas.microsoft.com/office/drawing/2014/main" id="{E4F619FA-F775-53A1-A0E7-10312A5A0CE6}"/>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749">
                    <a:extLst>
                      <a:ext uri="{FF2B5EF4-FFF2-40B4-BE49-F238E27FC236}">
                        <a16:creationId xmlns:a16="http://schemas.microsoft.com/office/drawing/2014/main" id="{38355696-B228-3FA1-C91E-237A00C96020}"/>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750">
                    <a:extLst>
                      <a:ext uri="{FF2B5EF4-FFF2-40B4-BE49-F238E27FC236}">
                        <a16:creationId xmlns:a16="http://schemas.microsoft.com/office/drawing/2014/main" id="{F6D5E741-2413-6A7E-1A59-5B2EDE326DE6}"/>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751">
                    <a:extLst>
                      <a:ext uri="{FF2B5EF4-FFF2-40B4-BE49-F238E27FC236}">
                        <a16:creationId xmlns:a16="http://schemas.microsoft.com/office/drawing/2014/main" id="{A7F985D4-B73D-20DD-37C1-070077288B76}"/>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752">
                    <a:extLst>
                      <a:ext uri="{FF2B5EF4-FFF2-40B4-BE49-F238E27FC236}">
                        <a16:creationId xmlns:a16="http://schemas.microsoft.com/office/drawing/2014/main" id="{FFDA38D2-999B-0117-EB49-F2001BDA707F}"/>
                      </a:ext>
                    </a:extLst>
                  </p:cNvPr>
                  <p:cNvSpPr>
                    <a:spLocks noChangeArrowheads="1"/>
                  </p:cNvSpPr>
                  <p:nvPr/>
                </p:nvSpPr>
                <p:spPr bwMode="auto">
                  <a:xfrm>
                    <a:off x="6402614" y="2487695"/>
                    <a:ext cx="4763" cy="4763"/>
                  </a:xfrm>
                  <a:prstGeom prst="rect">
                    <a:avLst/>
                  </a:prstGeom>
                  <a:grpFill/>
                  <a:ln w="317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753">
                    <a:extLst>
                      <a:ext uri="{FF2B5EF4-FFF2-40B4-BE49-F238E27FC236}">
                        <a16:creationId xmlns:a16="http://schemas.microsoft.com/office/drawing/2014/main" id="{AFF5A034-9E97-B222-EC78-FC60EE3BF0BE}"/>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54">
                    <a:extLst>
                      <a:ext uri="{FF2B5EF4-FFF2-40B4-BE49-F238E27FC236}">
                        <a16:creationId xmlns:a16="http://schemas.microsoft.com/office/drawing/2014/main" id="{6A206E32-7A90-D963-4BB4-46E6C2EE0172}"/>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755">
                    <a:extLst>
                      <a:ext uri="{FF2B5EF4-FFF2-40B4-BE49-F238E27FC236}">
                        <a16:creationId xmlns:a16="http://schemas.microsoft.com/office/drawing/2014/main" id="{EB425413-B959-618F-F7E8-37C809412A70}"/>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756">
                    <a:extLst>
                      <a:ext uri="{FF2B5EF4-FFF2-40B4-BE49-F238E27FC236}">
                        <a16:creationId xmlns:a16="http://schemas.microsoft.com/office/drawing/2014/main" id="{FCC07781-D5CD-BCB5-2CB8-38C6D484F510}"/>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6" name="Freeform 1757">
                  <a:extLst>
                    <a:ext uri="{FF2B5EF4-FFF2-40B4-BE49-F238E27FC236}">
                      <a16:creationId xmlns:a16="http://schemas.microsoft.com/office/drawing/2014/main" id="{66363D59-272A-8E84-55D2-21E262FC07A8}"/>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758">
                  <a:extLst>
                    <a:ext uri="{FF2B5EF4-FFF2-40B4-BE49-F238E27FC236}">
                      <a16:creationId xmlns:a16="http://schemas.microsoft.com/office/drawing/2014/main" id="{91E25AD2-B352-CA13-32E3-ED1BED8E4C0F}"/>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1759">
                  <a:extLst>
                    <a:ext uri="{FF2B5EF4-FFF2-40B4-BE49-F238E27FC236}">
                      <a16:creationId xmlns:a16="http://schemas.microsoft.com/office/drawing/2014/main" id="{0036C21C-0B3B-428B-1FAF-829EE3182188}"/>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760">
                  <a:extLst>
                    <a:ext uri="{FF2B5EF4-FFF2-40B4-BE49-F238E27FC236}">
                      <a16:creationId xmlns:a16="http://schemas.microsoft.com/office/drawing/2014/main" id="{0287FE21-F602-17C0-2D39-B0458DF31919}"/>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8" name="Group 997">
                <a:extLst>
                  <a:ext uri="{FF2B5EF4-FFF2-40B4-BE49-F238E27FC236}">
                    <a16:creationId xmlns:a16="http://schemas.microsoft.com/office/drawing/2014/main" id="{8260E4CA-4C5C-8A2A-F028-2910030D2DD0}"/>
                  </a:ext>
                </a:extLst>
              </p:cNvPr>
              <p:cNvGrpSpPr/>
              <p:nvPr/>
            </p:nvGrpSpPr>
            <p:grpSpPr>
              <a:xfrm>
                <a:off x="6413501" y="2457451"/>
                <a:ext cx="106363" cy="107950"/>
                <a:chOff x="6413501" y="2457451"/>
                <a:chExt cx="106363" cy="107950"/>
              </a:xfrm>
            </p:grpSpPr>
            <p:sp>
              <p:nvSpPr>
                <p:cNvPr id="1002" name="Freeform 1762">
                  <a:extLst>
                    <a:ext uri="{FF2B5EF4-FFF2-40B4-BE49-F238E27FC236}">
                      <a16:creationId xmlns:a16="http://schemas.microsoft.com/office/drawing/2014/main" id="{2B136E6D-6C16-9682-7F19-BD40BF42A0C4}"/>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763">
                  <a:extLst>
                    <a:ext uri="{FF2B5EF4-FFF2-40B4-BE49-F238E27FC236}">
                      <a16:creationId xmlns:a16="http://schemas.microsoft.com/office/drawing/2014/main" id="{E1A86A57-427C-00BF-1899-B135899A7977}"/>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4" name="Rectangle 1764">
                  <a:extLst>
                    <a:ext uri="{FF2B5EF4-FFF2-40B4-BE49-F238E27FC236}">
                      <a16:creationId xmlns:a16="http://schemas.microsoft.com/office/drawing/2014/main" id="{3DBB560E-9282-F6F0-3754-515F60E14B27}"/>
                    </a:ext>
                  </a:extLst>
                </p:cNvPr>
                <p:cNvSpPr>
                  <a:spLocks noChangeArrowheads="1"/>
                </p:cNvSpPr>
                <p:nvPr/>
              </p:nvSpPr>
              <p:spPr bwMode="auto">
                <a:xfrm>
                  <a:off x="6497639" y="2528888"/>
                  <a:ext cx="6350" cy="4763"/>
                </a:xfrm>
                <a:prstGeom prst="rect">
                  <a:avLst/>
                </a:prstGeom>
                <a:solidFill>
                  <a:srgbClr val="FFFFFF"/>
                </a:solidFill>
                <a:ln w="952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765">
                  <a:extLst>
                    <a:ext uri="{FF2B5EF4-FFF2-40B4-BE49-F238E27FC236}">
                      <a16:creationId xmlns:a16="http://schemas.microsoft.com/office/drawing/2014/main" id="{C304FD64-77E0-4B28-B3C9-212D898C0821}"/>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6" name="Freeform 1766">
                  <a:extLst>
                    <a:ext uri="{FF2B5EF4-FFF2-40B4-BE49-F238E27FC236}">
                      <a16:creationId xmlns:a16="http://schemas.microsoft.com/office/drawing/2014/main" id="{E00C9FE1-0193-DBCD-BE61-69F1715034D9}"/>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767">
                  <a:extLst>
                    <a:ext uri="{FF2B5EF4-FFF2-40B4-BE49-F238E27FC236}">
                      <a16:creationId xmlns:a16="http://schemas.microsoft.com/office/drawing/2014/main" id="{C48DF948-CDEE-8525-E913-E60CE2AF85FB}"/>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1768">
                  <a:extLst>
                    <a:ext uri="{FF2B5EF4-FFF2-40B4-BE49-F238E27FC236}">
                      <a16:creationId xmlns:a16="http://schemas.microsoft.com/office/drawing/2014/main" id="{D529E391-5061-63B8-7F05-9D529282142B}"/>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769">
                  <a:extLst>
                    <a:ext uri="{FF2B5EF4-FFF2-40B4-BE49-F238E27FC236}">
                      <a16:creationId xmlns:a16="http://schemas.microsoft.com/office/drawing/2014/main" id="{6E727E8D-D33B-C390-4142-41AE2BA6639B}"/>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1770">
                  <a:extLst>
                    <a:ext uri="{FF2B5EF4-FFF2-40B4-BE49-F238E27FC236}">
                      <a16:creationId xmlns:a16="http://schemas.microsoft.com/office/drawing/2014/main" id="{5AF8A3CD-6821-31EB-8F12-8426CCC87A65}"/>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771">
                  <a:extLst>
                    <a:ext uri="{FF2B5EF4-FFF2-40B4-BE49-F238E27FC236}">
                      <a16:creationId xmlns:a16="http://schemas.microsoft.com/office/drawing/2014/main" id="{106A92E8-787E-B519-9C24-32017B69E470}"/>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1772">
                  <a:extLst>
                    <a:ext uri="{FF2B5EF4-FFF2-40B4-BE49-F238E27FC236}">
                      <a16:creationId xmlns:a16="http://schemas.microsoft.com/office/drawing/2014/main" id="{0C0EADB9-7052-F27F-E6D2-2FD386D4070D}"/>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773">
                  <a:extLst>
                    <a:ext uri="{FF2B5EF4-FFF2-40B4-BE49-F238E27FC236}">
                      <a16:creationId xmlns:a16="http://schemas.microsoft.com/office/drawing/2014/main" id="{ED8A3959-A142-E6EF-87BB-3F54EC202388}"/>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 name="Freeform 1774">
                  <a:extLst>
                    <a:ext uri="{FF2B5EF4-FFF2-40B4-BE49-F238E27FC236}">
                      <a16:creationId xmlns:a16="http://schemas.microsoft.com/office/drawing/2014/main" id="{527B67E0-138D-24E2-9EF0-594AF763D45E}"/>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776">
                  <a:extLst>
                    <a:ext uri="{FF2B5EF4-FFF2-40B4-BE49-F238E27FC236}">
                      <a16:creationId xmlns:a16="http://schemas.microsoft.com/office/drawing/2014/main" id="{CE7A7078-8B23-5698-570A-D4C4677206C0}"/>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1777">
                  <a:extLst>
                    <a:ext uri="{FF2B5EF4-FFF2-40B4-BE49-F238E27FC236}">
                      <a16:creationId xmlns:a16="http://schemas.microsoft.com/office/drawing/2014/main" id="{EE9D6DF5-6AE4-A9DE-8BFD-028F9B1F8761}"/>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778">
                  <a:extLst>
                    <a:ext uri="{FF2B5EF4-FFF2-40B4-BE49-F238E27FC236}">
                      <a16:creationId xmlns:a16="http://schemas.microsoft.com/office/drawing/2014/main" id="{CA3698C4-FC0D-387E-53F0-7C5509A2FCD2}"/>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1779">
                  <a:extLst>
                    <a:ext uri="{FF2B5EF4-FFF2-40B4-BE49-F238E27FC236}">
                      <a16:creationId xmlns:a16="http://schemas.microsoft.com/office/drawing/2014/main" id="{E8BB0E0C-9227-DA2F-8F97-4DB92A04E99B}"/>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780">
                  <a:extLst>
                    <a:ext uri="{FF2B5EF4-FFF2-40B4-BE49-F238E27FC236}">
                      <a16:creationId xmlns:a16="http://schemas.microsoft.com/office/drawing/2014/main" id="{629171C9-123C-7A98-2F32-0CF28C7542C1}"/>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1781">
                  <a:extLst>
                    <a:ext uri="{FF2B5EF4-FFF2-40B4-BE49-F238E27FC236}">
                      <a16:creationId xmlns:a16="http://schemas.microsoft.com/office/drawing/2014/main" id="{2D169DD5-1930-2727-9222-FE9794C60575}"/>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782">
                  <a:extLst>
                    <a:ext uri="{FF2B5EF4-FFF2-40B4-BE49-F238E27FC236}">
                      <a16:creationId xmlns:a16="http://schemas.microsoft.com/office/drawing/2014/main" id="{6E447BBE-9A75-8AE6-66D4-B8B2176EF729}"/>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 name="Freeform 1783">
                  <a:extLst>
                    <a:ext uri="{FF2B5EF4-FFF2-40B4-BE49-F238E27FC236}">
                      <a16:creationId xmlns:a16="http://schemas.microsoft.com/office/drawing/2014/main" id="{80FA39C0-941E-45FC-A372-C80F4AE992F8}"/>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784">
                  <a:extLst>
                    <a:ext uri="{FF2B5EF4-FFF2-40B4-BE49-F238E27FC236}">
                      <a16:creationId xmlns:a16="http://schemas.microsoft.com/office/drawing/2014/main" id="{17882044-4311-D588-CC59-7DE818BF6AFB}"/>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1785">
                  <a:extLst>
                    <a:ext uri="{FF2B5EF4-FFF2-40B4-BE49-F238E27FC236}">
                      <a16:creationId xmlns:a16="http://schemas.microsoft.com/office/drawing/2014/main" id="{B3EE90A5-5727-F619-9273-E8DC581150D3}"/>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99" name="Freeform 1695">
                <a:extLst>
                  <a:ext uri="{FF2B5EF4-FFF2-40B4-BE49-F238E27FC236}">
                    <a16:creationId xmlns:a16="http://schemas.microsoft.com/office/drawing/2014/main" id="{F7F19FF7-F269-06B6-B5B3-2EA41FE4AF54}"/>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0" name="Freeform 1726">
                <a:extLst>
                  <a:ext uri="{FF2B5EF4-FFF2-40B4-BE49-F238E27FC236}">
                    <a16:creationId xmlns:a16="http://schemas.microsoft.com/office/drawing/2014/main" id="{140FB189-4F29-31D7-5B4B-9F28BF5A1F18}"/>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729">
                <a:extLst>
                  <a:ext uri="{FF2B5EF4-FFF2-40B4-BE49-F238E27FC236}">
                    <a16:creationId xmlns:a16="http://schemas.microsoft.com/office/drawing/2014/main" id="{2C1704D3-F0A1-BAE0-BAD0-A92E4183FDD4}"/>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8" name="Rectangle 1047">
              <a:extLst>
                <a:ext uri="{FF2B5EF4-FFF2-40B4-BE49-F238E27FC236}">
                  <a16:creationId xmlns:a16="http://schemas.microsoft.com/office/drawing/2014/main" id="{9FAC0B0B-8C88-74C1-778D-760D2FC6F07A}"/>
                </a:ext>
              </a:extLst>
            </p:cNvPr>
            <p:cNvSpPr/>
            <p:nvPr/>
          </p:nvSpPr>
          <p:spPr>
            <a:xfrm>
              <a:off x="1092633" y="3642342"/>
              <a:ext cx="1307915" cy="640305"/>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mj-lt"/>
                </a:rPr>
                <a:t>Netceed</a:t>
              </a:r>
            </a:p>
            <a:p>
              <a:pPr algn="r"/>
              <a:r>
                <a:rPr lang="en-GB" sz="1400" b="1" dirty="0" err="1">
                  <a:solidFill>
                    <a:schemeClr val="bg1"/>
                  </a:solidFill>
                  <a:latin typeface="+mj-lt"/>
                </a:rPr>
                <a:t>Eplus</a:t>
              </a:r>
              <a:endParaRPr lang="en-GB" sz="1400" b="1" dirty="0">
                <a:solidFill>
                  <a:schemeClr val="bg1"/>
                </a:solidFill>
                <a:latin typeface="+mj-lt"/>
              </a:endParaRPr>
            </a:p>
            <a:p>
              <a:pPr algn="r"/>
              <a:r>
                <a:rPr lang="en-GB" sz="1400" b="1" dirty="0">
                  <a:solidFill>
                    <a:schemeClr val="bg1"/>
                  </a:solidFill>
                  <a:latin typeface="+mj-lt"/>
                </a:rPr>
                <a:t>Myriad 360</a:t>
              </a:r>
            </a:p>
          </p:txBody>
        </p:sp>
        <p:sp>
          <p:nvSpPr>
            <p:cNvPr id="1049" name="Rectangle 1048">
              <a:extLst>
                <a:ext uri="{FF2B5EF4-FFF2-40B4-BE49-F238E27FC236}">
                  <a16:creationId xmlns:a16="http://schemas.microsoft.com/office/drawing/2014/main" id="{816C78CF-796A-2B62-5FFB-5963528A5556}"/>
                </a:ext>
              </a:extLst>
            </p:cNvPr>
            <p:cNvSpPr/>
            <p:nvPr/>
          </p:nvSpPr>
          <p:spPr>
            <a:xfrm>
              <a:off x="5938720" y="2524675"/>
              <a:ext cx="1593192"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dirty="0">
                  <a:solidFill>
                    <a:schemeClr val="bg1"/>
                  </a:solidFill>
                  <a:latin typeface="+mj-lt"/>
                </a:rPr>
                <a:t>Axians</a:t>
              </a:r>
            </a:p>
            <a:p>
              <a:pPr algn="l"/>
              <a:r>
                <a:rPr lang="en-GB" sz="1400" b="1" dirty="0" err="1">
                  <a:solidFill>
                    <a:schemeClr val="bg1"/>
                  </a:solidFill>
                  <a:latin typeface="+mj-lt"/>
                </a:rPr>
                <a:t>Ingecom</a:t>
              </a:r>
              <a:endParaRPr lang="en-GB" sz="1400" b="1" dirty="0">
                <a:solidFill>
                  <a:schemeClr val="bg1"/>
                </a:solidFill>
                <a:latin typeface="+mj-lt"/>
              </a:endParaRPr>
            </a:p>
          </p:txBody>
        </p:sp>
        <p:sp>
          <p:nvSpPr>
            <p:cNvPr id="1050" name="Rectangle 1049">
              <a:extLst>
                <a:ext uri="{FF2B5EF4-FFF2-40B4-BE49-F238E27FC236}">
                  <a16:creationId xmlns:a16="http://schemas.microsoft.com/office/drawing/2014/main" id="{FDC4F088-6BFC-597B-15F6-F1107712AE62}"/>
                </a:ext>
              </a:extLst>
            </p:cNvPr>
            <p:cNvSpPr/>
            <p:nvPr/>
          </p:nvSpPr>
          <p:spPr>
            <a:xfrm>
              <a:off x="4945754" y="2777172"/>
              <a:ext cx="622064"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dirty="0">
                  <a:solidFill>
                    <a:schemeClr val="bg1"/>
                  </a:solidFill>
                  <a:latin typeface="+mj-lt"/>
                </a:rPr>
                <a:t>Kite</a:t>
              </a:r>
            </a:p>
          </p:txBody>
        </p:sp>
        <p:sp>
          <p:nvSpPr>
            <p:cNvPr id="1051" name="Rectangle 1050">
              <a:extLst>
                <a:ext uri="{FF2B5EF4-FFF2-40B4-BE49-F238E27FC236}">
                  <a16:creationId xmlns:a16="http://schemas.microsoft.com/office/drawing/2014/main" id="{A5B102E8-0075-941B-C87C-08E471D63567}"/>
                </a:ext>
              </a:extLst>
            </p:cNvPr>
            <p:cNvSpPr/>
            <p:nvPr/>
          </p:nvSpPr>
          <p:spPr>
            <a:xfrm>
              <a:off x="6547007" y="2989948"/>
              <a:ext cx="1556477"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mj-lt"/>
                </a:rPr>
                <a:t>Multipoint</a:t>
              </a:r>
            </a:p>
            <a:p>
              <a:pPr algn="r"/>
              <a:r>
                <a:rPr lang="en-GB" sz="1400" b="1" dirty="0" err="1">
                  <a:solidFill>
                    <a:schemeClr val="bg1"/>
                  </a:solidFill>
                  <a:latin typeface="+mj-lt"/>
                </a:rPr>
                <a:t>Beyondtech</a:t>
              </a:r>
              <a:endParaRPr lang="en-GB" sz="1400" b="1" dirty="0">
                <a:solidFill>
                  <a:schemeClr val="bg1"/>
                </a:solidFill>
                <a:latin typeface="+mj-lt"/>
              </a:endParaRPr>
            </a:p>
          </p:txBody>
        </p:sp>
        <p:sp>
          <p:nvSpPr>
            <p:cNvPr id="1052" name="Rectangle 1051">
              <a:extLst>
                <a:ext uri="{FF2B5EF4-FFF2-40B4-BE49-F238E27FC236}">
                  <a16:creationId xmlns:a16="http://schemas.microsoft.com/office/drawing/2014/main" id="{798AEF65-7B4D-2479-86EF-C348F851BE04}"/>
                </a:ext>
              </a:extLst>
            </p:cNvPr>
            <p:cNvSpPr/>
            <p:nvPr/>
          </p:nvSpPr>
          <p:spPr>
            <a:xfrm>
              <a:off x="3535711" y="1926160"/>
              <a:ext cx="1769953"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TDL Gentek</a:t>
              </a:r>
            </a:p>
          </p:txBody>
        </p:sp>
        <p:sp>
          <p:nvSpPr>
            <p:cNvPr id="1053" name="Rectangle 1052">
              <a:extLst>
                <a:ext uri="{FF2B5EF4-FFF2-40B4-BE49-F238E27FC236}">
                  <a16:creationId xmlns:a16="http://schemas.microsoft.com/office/drawing/2014/main" id="{3A8F30C3-0817-462D-AC17-15DD44BDAC76}"/>
                </a:ext>
              </a:extLst>
            </p:cNvPr>
            <p:cNvSpPr/>
            <p:nvPr/>
          </p:nvSpPr>
          <p:spPr>
            <a:xfrm>
              <a:off x="1406516" y="5166532"/>
              <a:ext cx="1934359"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err="1">
                  <a:solidFill>
                    <a:schemeClr val="bg1"/>
                  </a:solidFill>
                  <a:latin typeface="+mj-lt"/>
                </a:rPr>
                <a:t>Techenabler</a:t>
              </a:r>
              <a:endParaRPr lang="en-GB" sz="1400" b="1" dirty="0">
                <a:solidFill>
                  <a:schemeClr val="bg1"/>
                </a:solidFill>
                <a:latin typeface="+mj-lt"/>
              </a:endParaRPr>
            </a:p>
          </p:txBody>
        </p:sp>
        <p:sp>
          <p:nvSpPr>
            <p:cNvPr id="1054" name="Rectangle 1053">
              <a:extLst>
                <a:ext uri="{FF2B5EF4-FFF2-40B4-BE49-F238E27FC236}">
                  <a16:creationId xmlns:a16="http://schemas.microsoft.com/office/drawing/2014/main" id="{DD3577F6-EA46-BF6F-699C-3C35125C0887}"/>
                </a:ext>
              </a:extLst>
            </p:cNvPr>
            <p:cNvSpPr/>
            <p:nvPr/>
          </p:nvSpPr>
          <p:spPr>
            <a:xfrm>
              <a:off x="6506395" y="4903439"/>
              <a:ext cx="1934359"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dirty="0" err="1">
                  <a:solidFill>
                    <a:schemeClr val="bg1"/>
                  </a:solidFill>
                  <a:latin typeface="+mj-lt"/>
                </a:rPr>
                <a:t>Datacipher</a:t>
              </a:r>
              <a:endParaRPr lang="en-GB" sz="1400" b="1" dirty="0">
                <a:solidFill>
                  <a:schemeClr val="bg1"/>
                </a:solidFill>
                <a:latin typeface="+mj-lt"/>
              </a:endParaRPr>
            </a:p>
          </p:txBody>
        </p:sp>
        <p:sp>
          <p:nvSpPr>
            <p:cNvPr id="1055" name="Rectangle 1054">
              <a:extLst>
                <a:ext uri="{FF2B5EF4-FFF2-40B4-BE49-F238E27FC236}">
                  <a16:creationId xmlns:a16="http://schemas.microsoft.com/office/drawing/2014/main" id="{96993B44-CFDA-A721-5E60-5FC0058F5525}"/>
                </a:ext>
              </a:extLst>
            </p:cNvPr>
            <p:cNvSpPr/>
            <p:nvPr/>
          </p:nvSpPr>
          <p:spPr>
            <a:xfrm>
              <a:off x="7604892" y="5754182"/>
              <a:ext cx="1341030"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dirty="0">
                  <a:solidFill>
                    <a:schemeClr val="bg1"/>
                  </a:solidFill>
                  <a:latin typeface="+mj-lt"/>
                </a:rPr>
                <a:t>CDM</a:t>
              </a:r>
            </a:p>
          </p:txBody>
        </p:sp>
        <p:sp>
          <p:nvSpPr>
            <p:cNvPr id="1057" name="Oval 1056">
              <a:extLst>
                <a:ext uri="{FF2B5EF4-FFF2-40B4-BE49-F238E27FC236}">
                  <a16:creationId xmlns:a16="http://schemas.microsoft.com/office/drawing/2014/main" id="{467C30FE-D4A6-5FBF-0BAE-E0ECF45D3AAA}"/>
                </a:ext>
              </a:extLst>
            </p:cNvPr>
            <p:cNvSpPr/>
            <p:nvPr/>
          </p:nvSpPr>
          <p:spPr>
            <a:xfrm>
              <a:off x="8025965" y="5297500"/>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8" name="Oval 1057">
              <a:extLst>
                <a:ext uri="{FF2B5EF4-FFF2-40B4-BE49-F238E27FC236}">
                  <a16:creationId xmlns:a16="http://schemas.microsoft.com/office/drawing/2014/main" id="{CD61BB80-DC7A-3436-7F6F-D68B26DEFF61}"/>
                </a:ext>
              </a:extLst>
            </p:cNvPr>
            <p:cNvSpPr/>
            <p:nvPr/>
          </p:nvSpPr>
          <p:spPr>
            <a:xfrm>
              <a:off x="6889250" y="4300568"/>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9" name="Oval 1058">
              <a:extLst>
                <a:ext uri="{FF2B5EF4-FFF2-40B4-BE49-F238E27FC236}">
                  <a16:creationId xmlns:a16="http://schemas.microsoft.com/office/drawing/2014/main" id="{8DEE4AB7-AE7F-DE2F-7203-260B33322D8A}"/>
                </a:ext>
              </a:extLst>
            </p:cNvPr>
            <p:cNvSpPr/>
            <p:nvPr/>
          </p:nvSpPr>
          <p:spPr>
            <a:xfrm>
              <a:off x="5341259" y="3755397"/>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0" name="Oval 1059">
              <a:extLst>
                <a:ext uri="{FF2B5EF4-FFF2-40B4-BE49-F238E27FC236}">
                  <a16:creationId xmlns:a16="http://schemas.microsoft.com/office/drawing/2014/main" id="{744A454C-C3C8-2E4B-D203-067DFD1DBC6B}"/>
                </a:ext>
              </a:extLst>
            </p:cNvPr>
            <p:cNvSpPr/>
            <p:nvPr/>
          </p:nvSpPr>
          <p:spPr>
            <a:xfrm>
              <a:off x="5114149" y="3506257"/>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1" name="Oval 1060">
              <a:extLst>
                <a:ext uri="{FF2B5EF4-FFF2-40B4-BE49-F238E27FC236}">
                  <a16:creationId xmlns:a16="http://schemas.microsoft.com/office/drawing/2014/main" id="{8D8EDDF0-E6BE-6C5C-9104-B2946F33FE1D}"/>
                </a:ext>
              </a:extLst>
            </p:cNvPr>
            <p:cNvSpPr/>
            <p:nvPr/>
          </p:nvSpPr>
          <p:spPr>
            <a:xfrm>
              <a:off x="3547384" y="3622370"/>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2" name="Oval 1061">
              <a:extLst>
                <a:ext uri="{FF2B5EF4-FFF2-40B4-BE49-F238E27FC236}">
                  <a16:creationId xmlns:a16="http://schemas.microsoft.com/office/drawing/2014/main" id="{5104D969-E590-83DB-FD4B-B09AEEBC54BC}"/>
                </a:ext>
              </a:extLst>
            </p:cNvPr>
            <p:cNvSpPr/>
            <p:nvPr/>
          </p:nvSpPr>
          <p:spPr>
            <a:xfrm>
              <a:off x="3115508" y="3943949"/>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3" name="Oval 1062">
              <a:extLst>
                <a:ext uri="{FF2B5EF4-FFF2-40B4-BE49-F238E27FC236}">
                  <a16:creationId xmlns:a16="http://schemas.microsoft.com/office/drawing/2014/main" id="{E4DA1AB1-543C-F1EC-C1FC-47C4079765DF}"/>
                </a:ext>
              </a:extLst>
            </p:cNvPr>
            <p:cNvSpPr/>
            <p:nvPr/>
          </p:nvSpPr>
          <p:spPr>
            <a:xfrm>
              <a:off x="4008177" y="4973017"/>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4" name="Oval 1063">
              <a:extLst>
                <a:ext uri="{FF2B5EF4-FFF2-40B4-BE49-F238E27FC236}">
                  <a16:creationId xmlns:a16="http://schemas.microsoft.com/office/drawing/2014/main" id="{3DC723CD-E78A-C20A-045C-80C75FB29966}"/>
                </a:ext>
              </a:extLst>
            </p:cNvPr>
            <p:cNvSpPr/>
            <p:nvPr/>
          </p:nvSpPr>
          <p:spPr>
            <a:xfrm>
              <a:off x="5987107" y="3914210"/>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66" name="Oval 1065">
            <a:extLst>
              <a:ext uri="{FF2B5EF4-FFF2-40B4-BE49-F238E27FC236}">
                <a16:creationId xmlns:a16="http://schemas.microsoft.com/office/drawing/2014/main" id="{318F05BA-3E32-919F-DB04-EA2ABBB42475}"/>
              </a:ext>
            </a:extLst>
          </p:cNvPr>
          <p:cNvSpPr/>
          <p:nvPr/>
        </p:nvSpPr>
        <p:spPr>
          <a:xfrm>
            <a:off x="9192498" y="4744078"/>
            <a:ext cx="196317" cy="19631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7" name="Rectangle 1066">
            <a:extLst>
              <a:ext uri="{FF2B5EF4-FFF2-40B4-BE49-F238E27FC236}">
                <a16:creationId xmlns:a16="http://schemas.microsoft.com/office/drawing/2014/main" id="{2049EE80-7013-F6BE-C6E0-7E48415F6ED8}"/>
              </a:ext>
            </a:extLst>
          </p:cNvPr>
          <p:cNvSpPr/>
          <p:nvPr/>
        </p:nvSpPr>
        <p:spPr>
          <a:xfrm>
            <a:off x="9453857" y="4629909"/>
            <a:ext cx="2165101" cy="396043"/>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200" dirty="0">
                <a:solidFill>
                  <a:schemeClr val="accent3"/>
                </a:solidFill>
              </a:rPr>
              <a:t>Denotes regional partner</a:t>
            </a:r>
          </a:p>
        </p:txBody>
      </p:sp>
      <p:cxnSp>
        <p:nvCxnSpPr>
          <p:cNvPr id="6" name="Straight Connector 5">
            <a:extLst>
              <a:ext uri="{FF2B5EF4-FFF2-40B4-BE49-F238E27FC236}">
                <a16:creationId xmlns:a16="http://schemas.microsoft.com/office/drawing/2014/main" id="{3E8DB4A4-1318-8C03-3069-1936770A0A34}"/>
              </a:ext>
            </a:extLst>
          </p:cNvPr>
          <p:cNvCxnSpPr>
            <a:cxnSpLocks/>
            <a:stCxn id="1061" idx="7"/>
          </p:cNvCxnSpPr>
          <p:nvPr/>
        </p:nvCxnSpPr>
        <p:spPr>
          <a:xfrm flipV="1">
            <a:off x="2944229" y="2188057"/>
            <a:ext cx="627765" cy="1295725"/>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AA98A3-9BEE-E55F-563A-239C2E405EC6}"/>
              </a:ext>
            </a:extLst>
          </p:cNvPr>
          <p:cNvCxnSpPr>
            <a:cxnSpLocks/>
          </p:cNvCxnSpPr>
          <p:nvPr/>
        </p:nvCxnSpPr>
        <p:spPr>
          <a:xfrm>
            <a:off x="1581890" y="3846898"/>
            <a:ext cx="743757" cy="1262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AE5255-E4B8-56D2-2115-FA4AE667B8CB}"/>
              </a:ext>
            </a:extLst>
          </p:cNvPr>
          <p:cNvCxnSpPr>
            <a:cxnSpLocks/>
            <a:stCxn id="1060" idx="0"/>
          </p:cNvCxnSpPr>
          <p:nvPr/>
        </p:nvCxnSpPr>
        <p:spPr>
          <a:xfrm flipV="1">
            <a:off x="4441586" y="2987186"/>
            <a:ext cx="0" cy="351733"/>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20B6AC-96FA-6597-46C8-3369D191BB54}"/>
              </a:ext>
            </a:extLst>
          </p:cNvPr>
          <p:cNvCxnSpPr>
            <a:cxnSpLocks/>
            <a:stCxn id="1053" idx="3"/>
            <a:endCxn id="1063" idx="2"/>
          </p:cNvCxnSpPr>
          <p:nvPr/>
        </p:nvCxnSpPr>
        <p:spPr>
          <a:xfrm flipV="1">
            <a:off x="2570153" y="4903838"/>
            <a:ext cx="667302" cy="365445"/>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5225A7-6E7A-B777-6BC3-1BAA3C56A386}"/>
              </a:ext>
            </a:extLst>
          </p:cNvPr>
          <p:cNvCxnSpPr>
            <a:cxnSpLocks/>
            <a:endCxn id="1058" idx="4"/>
          </p:cNvCxnSpPr>
          <p:nvPr/>
        </p:nvCxnSpPr>
        <p:spPr>
          <a:xfrm flipV="1">
            <a:off x="6185481" y="4329547"/>
            <a:ext cx="31206" cy="59566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A3E92C-7FBD-67D4-4214-F187DC36B591}"/>
              </a:ext>
            </a:extLst>
          </p:cNvPr>
          <p:cNvCxnSpPr>
            <a:cxnSpLocks/>
          </p:cNvCxnSpPr>
          <p:nvPr/>
        </p:nvCxnSpPr>
        <p:spPr>
          <a:xfrm flipV="1">
            <a:off x="4723727" y="2850982"/>
            <a:ext cx="851689" cy="76987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E5D47C-6538-48D1-DBE5-8FEC04DACF39}"/>
              </a:ext>
            </a:extLst>
          </p:cNvPr>
          <p:cNvCxnSpPr>
            <a:cxnSpLocks/>
            <a:endCxn id="1057" idx="4"/>
          </p:cNvCxnSpPr>
          <p:nvPr/>
        </p:nvCxnSpPr>
        <p:spPr>
          <a:xfrm flipV="1">
            <a:off x="7242977" y="5326479"/>
            <a:ext cx="110425" cy="405174"/>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363263-001C-7BAE-6F2A-F5FF52D4416D}"/>
              </a:ext>
            </a:extLst>
          </p:cNvPr>
          <p:cNvCxnSpPr>
            <a:cxnSpLocks/>
          </p:cNvCxnSpPr>
          <p:nvPr/>
        </p:nvCxnSpPr>
        <p:spPr>
          <a:xfrm flipV="1">
            <a:off x="5386129" y="3304541"/>
            <a:ext cx="1339226" cy="501133"/>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5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4" descr="A close-up of a graph&#10;&#10;Description automatically generated">
            <a:extLst>
              <a:ext uri="{FF2B5EF4-FFF2-40B4-BE49-F238E27FC236}">
                <a16:creationId xmlns:a16="http://schemas.microsoft.com/office/drawing/2014/main" id="{59DB60B1-CCBD-4E94-695F-5833ED95093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19050" y="0"/>
            <a:ext cx="12211050" cy="5684838"/>
          </a:xfrm>
        </p:spPr>
      </p:pic>
      <p:sp>
        <p:nvSpPr>
          <p:cNvPr id="12" name="Rectangle 11">
            <a:extLst>
              <a:ext uri="{FF2B5EF4-FFF2-40B4-BE49-F238E27FC236}">
                <a16:creationId xmlns:a16="http://schemas.microsoft.com/office/drawing/2014/main" id="{6C2117EE-3A97-A7C3-DB0F-9AD661A278E5}"/>
              </a:ext>
            </a:extLst>
          </p:cNvPr>
          <p:cNvSpPr/>
          <p:nvPr/>
        </p:nvSpPr>
        <p:spPr>
          <a:xfrm>
            <a:off x="-19455" y="0"/>
            <a:ext cx="12211455" cy="5684175"/>
          </a:xfrm>
          <a:prstGeom prst="rect">
            <a:avLst/>
          </a:prstGeom>
          <a:solidFill>
            <a:srgbClr val="0017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F5485C8-A7D7-1A6C-DDF5-EFE5CE1F9761}"/>
              </a:ext>
            </a:extLst>
          </p:cNvPr>
          <p:cNvSpPr>
            <a:spLocks noGrp="1"/>
          </p:cNvSpPr>
          <p:nvPr>
            <p:ph type="body" sz="quarter" idx="13"/>
          </p:nvPr>
        </p:nvSpPr>
        <p:spPr/>
        <p:txBody>
          <a:bodyPr/>
          <a:lstStyle/>
          <a:p>
            <a:r>
              <a:rPr lang="en-IN" dirty="0"/>
              <a:t>FINANCIAL SUMMARY</a:t>
            </a:r>
          </a:p>
        </p:txBody>
      </p:sp>
    </p:spTree>
    <p:extLst>
      <p:ext uri="{BB962C8B-B14F-4D97-AF65-F5344CB8AC3E}">
        <p14:creationId xmlns:p14="http://schemas.microsoft.com/office/powerpoint/2010/main" val="282697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descr="A close-up of hands using a computer&#10;&#10;Description automatically generated">
            <a:extLst>
              <a:ext uri="{FF2B5EF4-FFF2-40B4-BE49-F238E27FC236}">
                <a16:creationId xmlns:a16="http://schemas.microsoft.com/office/drawing/2014/main" id="{C62E7E2C-7824-E697-5227-22DA592ABC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674963" cy="6858000"/>
          </a:xfrm>
          <a:prstGeom prst="rect">
            <a:avLst/>
          </a:prstGeom>
        </p:spPr>
      </p:pic>
      <p:sp>
        <p:nvSpPr>
          <p:cNvPr id="113" name="Rectangle 112">
            <a:extLst>
              <a:ext uri="{FF2B5EF4-FFF2-40B4-BE49-F238E27FC236}">
                <a16:creationId xmlns:a16="http://schemas.microsoft.com/office/drawing/2014/main" id="{88F3826A-6B8E-5AA1-C1E2-6DCBCA9898CE}"/>
              </a:ext>
            </a:extLst>
          </p:cNvPr>
          <p:cNvSpPr/>
          <p:nvPr/>
        </p:nvSpPr>
        <p:spPr>
          <a:xfrm rot="5400000">
            <a:off x="-91522" y="91520"/>
            <a:ext cx="6858004" cy="6674965"/>
          </a:xfrm>
          <a:prstGeom prst="rect">
            <a:avLst/>
          </a:prstGeom>
          <a:gradFill flip="none" rotWithShape="1">
            <a:gsLst>
              <a:gs pos="40000">
                <a:schemeClr val="accent1">
                  <a:alpha val="77000"/>
                </a:schemeClr>
              </a:gs>
              <a:gs pos="0">
                <a:schemeClr val="accent1"/>
              </a:gs>
              <a:gs pos="97993">
                <a:schemeClr val="accent1">
                  <a:alpha val="49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Placeholder 5">
            <a:extLst>
              <a:ext uri="{FF2B5EF4-FFF2-40B4-BE49-F238E27FC236}">
                <a16:creationId xmlns:a16="http://schemas.microsoft.com/office/drawing/2014/main" id="{B0508611-3B69-B802-C47C-C6986CA139AC}"/>
              </a:ext>
            </a:extLst>
          </p:cNvPr>
          <p:cNvSpPr>
            <a:spLocks noGrp="1"/>
          </p:cNvSpPr>
          <p:nvPr>
            <p:ph type="body" sz="quarter" idx="13"/>
          </p:nvPr>
        </p:nvSpPr>
        <p:spPr>
          <a:xfrm>
            <a:off x="838200" y="941388"/>
            <a:ext cx="2323353" cy="381000"/>
          </a:xfrm>
        </p:spPr>
        <p:txBody>
          <a:bodyPr/>
          <a:lstStyle/>
          <a:p>
            <a:r>
              <a:rPr lang="en-IN" dirty="0"/>
              <a:t>HIGHLIGHTS</a:t>
            </a:r>
          </a:p>
        </p:txBody>
      </p:sp>
      <p:sp>
        <p:nvSpPr>
          <p:cNvPr id="2" name="Text Placeholder 1">
            <a:extLst>
              <a:ext uri="{FF2B5EF4-FFF2-40B4-BE49-F238E27FC236}">
                <a16:creationId xmlns:a16="http://schemas.microsoft.com/office/drawing/2014/main" id="{6675CBD0-D9DF-391F-6C4F-0DBDBF9C7749}"/>
              </a:ext>
            </a:extLst>
          </p:cNvPr>
          <p:cNvSpPr>
            <a:spLocks noGrp="1"/>
          </p:cNvSpPr>
          <p:nvPr>
            <p:ph type="body" sz="quarter" idx="11"/>
          </p:nvPr>
        </p:nvSpPr>
        <p:spPr>
          <a:xfrm>
            <a:off x="853531" y="499759"/>
            <a:ext cx="4099469" cy="347472"/>
          </a:xfrm>
        </p:spPr>
        <p:txBody>
          <a:bodyPr/>
          <a:lstStyle/>
          <a:p>
            <a:r>
              <a:rPr lang="en-IN" dirty="0"/>
              <a:t>FINANCIAL</a:t>
            </a:r>
          </a:p>
        </p:txBody>
      </p:sp>
      <p:sp>
        <p:nvSpPr>
          <p:cNvPr id="16" name="Text Placeholder 15">
            <a:extLst>
              <a:ext uri="{FF2B5EF4-FFF2-40B4-BE49-F238E27FC236}">
                <a16:creationId xmlns:a16="http://schemas.microsoft.com/office/drawing/2014/main" id="{EFB4040B-0839-9F89-CBA8-E504A5113CEF}"/>
              </a:ext>
            </a:extLst>
          </p:cNvPr>
          <p:cNvSpPr>
            <a:spLocks noGrp="1"/>
          </p:cNvSpPr>
          <p:nvPr>
            <p:ph type="body" sz="quarter" idx="14"/>
          </p:nvPr>
        </p:nvSpPr>
        <p:spPr>
          <a:xfrm>
            <a:off x="3262312" y="1272468"/>
            <a:ext cx="286890" cy="49920"/>
          </a:xfrm>
        </p:spPr>
        <p:txBody>
          <a:bodyPr/>
          <a:lstStyle/>
          <a:p>
            <a:r>
              <a:rPr lang="en-IN" dirty="0"/>
              <a:t> </a:t>
            </a:r>
          </a:p>
        </p:txBody>
      </p:sp>
      <p:sp>
        <p:nvSpPr>
          <p:cNvPr id="22" name="object 2">
            <a:extLst>
              <a:ext uri="{FF2B5EF4-FFF2-40B4-BE49-F238E27FC236}">
                <a16:creationId xmlns:a16="http://schemas.microsoft.com/office/drawing/2014/main" id="{5EE543B6-6AFA-3445-AF4E-C96A2288D39D}"/>
              </a:ext>
            </a:extLst>
          </p:cNvPr>
          <p:cNvSpPr/>
          <p:nvPr/>
        </p:nvSpPr>
        <p:spPr>
          <a:xfrm>
            <a:off x="7106825" y="3538739"/>
            <a:ext cx="367255" cy="367255"/>
          </a:xfrm>
          <a:custGeom>
            <a:avLst/>
            <a:gdLst/>
            <a:ahLst/>
            <a:cxnLst/>
            <a:rect l="l" t="t" r="r" b="b"/>
            <a:pathLst>
              <a:path w="322580" h="322579">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23" name="object 3">
            <a:extLst>
              <a:ext uri="{FF2B5EF4-FFF2-40B4-BE49-F238E27FC236}">
                <a16:creationId xmlns:a16="http://schemas.microsoft.com/office/drawing/2014/main" id="{DEAD80B0-12E0-BCDE-B798-0DD3886479DC}"/>
              </a:ext>
            </a:extLst>
          </p:cNvPr>
          <p:cNvSpPr/>
          <p:nvPr/>
        </p:nvSpPr>
        <p:spPr>
          <a:xfrm>
            <a:off x="8884616" y="5507085"/>
            <a:ext cx="367255" cy="367255"/>
          </a:xfrm>
          <a:custGeom>
            <a:avLst/>
            <a:gdLst/>
            <a:ahLst/>
            <a:cxnLst/>
            <a:rect l="l" t="t" r="r" b="b"/>
            <a:pathLst>
              <a:path w="322579"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24" name="object 4">
            <a:extLst>
              <a:ext uri="{FF2B5EF4-FFF2-40B4-BE49-F238E27FC236}">
                <a16:creationId xmlns:a16="http://schemas.microsoft.com/office/drawing/2014/main" id="{080E5CB3-7FDC-5A0D-68C0-E4DCEBEA60DB}"/>
              </a:ext>
            </a:extLst>
          </p:cNvPr>
          <p:cNvSpPr txBox="1"/>
          <p:nvPr/>
        </p:nvSpPr>
        <p:spPr>
          <a:xfrm>
            <a:off x="7243238" y="3697077"/>
            <a:ext cx="1641378" cy="666849"/>
          </a:xfrm>
          <a:prstGeom prst="rect">
            <a:avLst/>
          </a:prstGeom>
        </p:spPr>
        <p:txBody>
          <a:bodyPr vert="horz" wrap="square" lIns="0" tIns="12700" rIns="0" bIns="0" rtlCol="0">
            <a:spAutoFit/>
          </a:bodyPr>
          <a:lstStyle/>
          <a:p>
            <a:pPr marL="38100" marR="215900"/>
            <a:r>
              <a:rPr lang="en-IN" sz="1050" spc="-10" dirty="0">
                <a:solidFill>
                  <a:schemeClr val="bg1"/>
                </a:solidFill>
                <a:latin typeface="+mj-lt"/>
                <a:cs typeface="Avenir LT Std 55 Roman"/>
              </a:rPr>
              <a:t>ADJUSTED EBITDA</a:t>
            </a:r>
            <a:r>
              <a:rPr lang="en-IN" sz="1000" spc="-15" baseline="30303" dirty="0">
                <a:solidFill>
                  <a:schemeClr val="bg1"/>
                </a:solidFill>
                <a:latin typeface="+mj-lt"/>
                <a:cs typeface="Avenir LT Std 55 Roman"/>
              </a:rPr>
              <a:t>2</a:t>
            </a:r>
            <a:endParaRPr lang="en-IN" sz="1000" baseline="30303" dirty="0">
              <a:solidFill>
                <a:schemeClr val="bg1"/>
              </a:solidFill>
              <a:latin typeface="+mj-lt"/>
              <a:cs typeface="Avenir LT Std 55 Roman"/>
            </a:endParaRPr>
          </a:p>
          <a:p>
            <a:pPr marL="38100"/>
            <a:r>
              <a:rPr sz="2800" b="1" spc="-10" dirty="0">
                <a:solidFill>
                  <a:schemeClr val="accent3"/>
                </a:solidFill>
                <a:latin typeface="+mj-lt"/>
                <a:cs typeface="Avenir LT Std 65 Medium"/>
              </a:rPr>
              <a:t>$</a:t>
            </a:r>
            <a:r>
              <a:rPr sz="3200" b="1" spc="-10" dirty="0">
                <a:solidFill>
                  <a:schemeClr val="accent3"/>
                </a:solidFill>
                <a:latin typeface="+mj-lt"/>
                <a:cs typeface="Avenir LT Std 65 Medium"/>
              </a:rPr>
              <a:t>2.2</a:t>
            </a:r>
            <a:r>
              <a:rPr lang="en-GB" sz="2800" b="1" spc="-10" dirty="0">
                <a:solidFill>
                  <a:schemeClr val="accent3"/>
                </a:solidFill>
                <a:latin typeface="+mj-lt"/>
                <a:cs typeface="Avenir LT Std 65 Medium"/>
              </a:rPr>
              <a:t>MM</a:t>
            </a:r>
            <a:endParaRPr sz="2800" dirty="0">
              <a:solidFill>
                <a:schemeClr val="accent3"/>
              </a:solidFill>
              <a:latin typeface="+mj-lt"/>
              <a:cs typeface="Avenir LT Std 65 Medium"/>
            </a:endParaRPr>
          </a:p>
        </p:txBody>
      </p:sp>
      <p:sp>
        <p:nvSpPr>
          <p:cNvPr id="25" name="object 5">
            <a:extLst>
              <a:ext uri="{FF2B5EF4-FFF2-40B4-BE49-F238E27FC236}">
                <a16:creationId xmlns:a16="http://schemas.microsoft.com/office/drawing/2014/main" id="{DBE775F0-48AC-5238-B5CE-E36F71ECCDF5}"/>
              </a:ext>
            </a:extLst>
          </p:cNvPr>
          <p:cNvSpPr/>
          <p:nvPr/>
        </p:nvSpPr>
        <p:spPr>
          <a:xfrm>
            <a:off x="4688665" y="3538739"/>
            <a:ext cx="367255" cy="367255"/>
          </a:xfrm>
          <a:custGeom>
            <a:avLst/>
            <a:gdLst/>
            <a:ahLst/>
            <a:cxnLst/>
            <a:rect l="l" t="t" r="r" b="b"/>
            <a:pathLst>
              <a:path w="322580" h="322579">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26" name="object 6">
            <a:extLst>
              <a:ext uri="{FF2B5EF4-FFF2-40B4-BE49-F238E27FC236}">
                <a16:creationId xmlns:a16="http://schemas.microsoft.com/office/drawing/2014/main" id="{A432BDD3-4BD2-9853-3919-33D3B30E179C}"/>
              </a:ext>
            </a:extLst>
          </p:cNvPr>
          <p:cNvSpPr/>
          <p:nvPr/>
        </p:nvSpPr>
        <p:spPr>
          <a:xfrm>
            <a:off x="6466455" y="5507085"/>
            <a:ext cx="367255" cy="367255"/>
          </a:xfrm>
          <a:custGeom>
            <a:avLst/>
            <a:gdLst/>
            <a:ahLst/>
            <a:cxnLst/>
            <a:rect l="l" t="t" r="r" b="b"/>
            <a:pathLst>
              <a:path w="322580"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39" name="object 10">
            <a:extLst>
              <a:ext uri="{FF2B5EF4-FFF2-40B4-BE49-F238E27FC236}">
                <a16:creationId xmlns:a16="http://schemas.microsoft.com/office/drawing/2014/main" id="{FBA9E2C4-CD7E-C6FF-97F2-18F0A48EFF49}"/>
              </a:ext>
            </a:extLst>
          </p:cNvPr>
          <p:cNvSpPr txBox="1"/>
          <p:nvPr/>
        </p:nvSpPr>
        <p:spPr>
          <a:xfrm>
            <a:off x="4884500" y="3729486"/>
            <a:ext cx="1452434" cy="666849"/>
          </a:xfrm>
          <a:prstGeom prst="rect">
            <a:avLst/>
          </a:prstGeom>
        </p:spPr>
        <p:txBody>
          <a:bodyPr vert="horz" wrap="square" lIns="0" tIns="12700" rIns="0" bIns="0" rtlCol="0">
            <a:spAutoFit/>
          </a:bodyPr>
          <a:lstStyle/>
          <a:p>
            <a:pPr marL="12700"/>
            <a:r>
              <a:rPr lang="en-IN" sz="1050" spc="-10" dirty="0">
                <a:solidFill>
                  <a:schemeClr val="bg1"/>
                </a:solidFill>
                <a:latin typeface="+mj-lt"/>
              </a:rPr>
              <a:t>NET CASH</a:t>
            </a:r>
          </a:p>
          <a:p>
            <a:pPr marL="12700"/>
            <a:r>
              <a:rPr sz="2800" b="1" spc="-35" dirty="0">
                <a:solidFill>
                  <a:schemeClr val="accent3"/>
                </a:solidFill>
                <a:latin typeface="+mj-lt"/>
                <a:cs typeface="Avenir LT Std 65 Medium"/>
              </a:rPr>
              <a:t>$</a:t>
            </a:r>
            <a:r>
              <a:rPr sz="3200" b="1" spc="-35" dirty="0">
                <a:solidFill>
                  <a:schemeClr val="accent3"/>
                </a:solidFill>
                <a:latin typeface="+mj-lt"/>
                <a:cs typeface="Avenir LT Std 65 Medium"/>
              </a:rPr>
              <a:t>5.2</a:t>
            </a:r>
            <a:r>
              <a:rPr lang="en-GB" sz="2800" b="1" spc="-35" dirty="0">
                <a:solidFill>
                  <a:schemeClr val="accent3"/>
                </a:solidFill>
                <a:latin typeface="+mj-lt"/>
                <a:cs typeface="Avenir LT Std 65 Medium"/>
              </a:rPr>
              <a:t>MM</a:t>
            </a:r>
            <a:endParaRPr sz="2800" dirty="0">
              <a:solidFill>
                <a:schemeClr val="accent3"/>
              </a:solidFill>
              <a:latin typeface="+mj-lt"/>
              <a:cs typeface="Avenir LT Std 65 Medium"/>
            </a:endParaRPr>
          </a:p>
        </p:txBody>
      </p:sp>
      <p:sp>
        <p:nvSpPr>
          <p:cNvPr id="40" name="object 11">
            <a:extLst>
              <a:ext uri="{FF2B5EF4-FFF2-40B4-BE49-F238E27FC236}">
                <a16:creationId xmlns:a16="http://schemas.microsoft.com/office/drawing/2014/main" id="{6BB638B8-D41A-9B86-414A-E89D9098526F}"/>
              </a:ext>
            </a:extLst>
          </p:cNvPr>
          <p:cNvSpPr/>
          <p:nvPr/>
        </p:nvSpPr>
        <p:spPr>
          <a:xfrm>
            <a:off x="4688665" y="568610"/>
            <a:ext cx="367255" cy="367255"/>
          </a:xfrm>
          <a:custGeom>
            <a:avLst/>
            <a:gdLst/>
            <a:ahLst/>
            <a:cxnLst/>
            <a:rect l="l" t="t" r="r" b="b"/>
            <a:pathLst>
              <a:path w="322580" h="322580">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41" name="object 12">
            <a:extLst>
              <a:ext uri="{FF2B5EF4-FFF2-40B4-BE49-F238E27FC236}">
                <a16:creationId xmlns:a16="http://schemas.microsoft.com/office/drawing/2014/main" id="{D5BBEB35-3A87-B76D-8196-1FEC57923E40}"/>
              </a:ext>
            </a:extLst>
          </p:cNvPr>
          <p:cNvSpPr/>
          <p:nvPr/>
        </p:nvSpPr>
        <p:spPr>
          <a:xfrm>
            <a:off x="6466455" y="2454989"/>
            <a:ext cx="367255" cy="367255"/>
          </a:xfrm>
          <a:custGeom>
            <a:avLst/>
            <a:gdLst/>
            <a:ahLst/>
            <a:cxnLst/>
            <a:rect l="l" t="t" r="r" b="b"/>
            <a:pathLst>
              <a:path w="322580"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42" name="object 13">
            <a:extLst>
              <a:ext uri="{FF2B5EF4-FFF2-40B4-BE49-F238E27FC236}">
                <a16:creationId xmlns:a16="http://schemas.microsoft.com/office/drawing/2014/main" id="{81AD79BC-EDD4-AA84-DC38-49ABD265DC4C}"/>
              </a:ext>
            </a:extLst>
          </p:cNvPr>
          <p:cNvSpPr txBox="1"/>
          <p:nvPr/>
        </p:nvSpPr>
        <p:spPr>
          <a:xfrm>
            <a:off x="4861566" y="699283"/>
            <a:ext cx="1699247" cy="698909"/>
          </a:xfrm>
          <a:prstGeom prst="rect">
            <a:avLst/>
          </a:prstGeom>
        </p:spPr>
        <p:txBody>
          <a:bodyPr vert="horz" wrap="square" lIns="0" tIns="44450" rIns="0" bIns="0" rtlCol="0">
            <a:spAutoFit/>
          </a:bodyPr>
          <a:lstStyle/>
          <a:p>
            <a:pPr marL="12700"/>
            <a:r>
              <a:rPr lang="en-IN" sz="1050" spc="-10" dirty="0">
                <a:solidFill>
                  <a:schemeClr val="bg1"/>
                </a:solidFill>
                <a:latin typeface="+mj-lt"/>
                <a:cs typeface="Avenir LT Std 55 Roman"/>
              </a:rPr>
              <a:t>REVENUE</a:t>
            </a:r>
            <a:endParaRPr lang="en-IN" sz="1050" dirty="0">
              <a:solidFill>
                <a:schemeClr val="bg1"/>
              </a:solidFill>
              <a:latin typeface="+mj-lt"/>
              <a:cs typeface="Avenir LT Std 55 Roman"/>
            </a:endParaRPr>
          </a:p>
          <a:p>
            <a:pPr marL="12700"/>
            <a:r>
              <a:rPr sz="2800" b="1" spc="-40" dirty="0">
                <a:solidFill>
                  <a:schemeClr val="accent3"/>
                </a:solidFill>
                <a:latin typeface="+mj-lt"/>
                <a:cs typeface="Avenir LT Std 65 Medium"/>
              </a:rPr>
              <a:t>$</a:t>
            </a:r>
            <a:r>
              <a:rPr sz="3200" b="1" spc="-40" dirty="0">
                <a:solidFill>
                  <a:schemeClr val="accent3"/>
                </a:solidFill>
                <a:latin typeface="+mj-lt"/>
                <a:cs typeface="Avenir LT Std 65 Medium"/>
              </a:rPr>
              <a:t>22.3</a:t>
            </a:r>
            <a:r>
              <a:rPr lang="en-GB" sz="2800" b="1" spc="-40" dirty="0">
                <a:solidFill>
                  <a:schemeClr val="accent3"/>
                </a:solidFill>
                <a:latin typeface="+mj-lt"/>
                <a:cs typeface="Avenir LT Std 65 Medium"/>
              </a:rPr>
              <a:t>MM</a:t>
            </a:r>
            <a:endParaRPr sz="2800" dirty="0">
              <a:solidFill>
                <a:schemeClr val="accent3"/>
              </a:solidFill>
              <a:latin typeface="+mj-lt"/>
              <a:cs typeface="Avenir LT Std 65 Medium"/>
            </a:endParaRPr>
          </a:p>
        </p:txBody>
      </p:sp>
      <p:sp>
        <p:nvSpPr>
          <p:cNvPr id="51" name="object 22">
            <a:extLst>
              <a:ext uri="{FF2B5EF4-FFF2-40B4-BE49-F238E27FC236}">
                <a16:creationId xmlns:a16="http://schemas.microsoft.com/office/drawing/2014/main" id="{E9A6B1B9-EB2C-9E2E-B3C6-13B17559A08F}"/>
              </a:ext>
            </a:extLst>
          </p:cNvPr>
          <p:cNvSpPr/>
          <p:nvPr/>
        </p:nvSpPr>
        <p:spPr>
          <a:xfrm>
            <a:off x="7106825" y="568610"/>
            <a:ext cx="367255" cy="367255"/>
          </a:xfrm>
          <a:custGeom>
            <a:avLst/>
            <a:gdLst/>
            <a:ahLst/>
            <a:cxnLst/>
            <a:rect l="l" t="t" r="r" b="b"/>
            <a:pathLst>
              <a:path w="322580" h="322580">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52" name="object 23">
            <a:extLst>
              <a:ext uri="{FF2B5EF4-FFF2-40B4-BE49-F238E27FC236}">
                <a16:creationId xmlns:a16="http://schemas.microsoft.com/office/drawing/2014/main" id="{9CECB014-EABC-2EC0-5562-BC472E4FCEF4}"/>
              </a:ext>
            </a:extLst>
          </p:cNvPr>
          <p:cNvSpPr/>
          <p:nvPr/>
        </p:nvSpPr>
        <p:spPr>
          <a:xfrm>
            <a:off x="8884616" y="2454989"/>
            <a:ext cx="367255" cy="367255"/>
          </a:xfrm>
          <a:custGeom>
            <a:avLst/>
            <a:gdLst/>
            <a:ahLst/>
            <a:cxnLst/>
            <a:rect l="l" t="t" r="r" b="b"/>
            <a:pathLst>
              <a:path w="322579"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53" name="object 24">
            <a:extLst>
              <a:ext uri="{FF2B5EF4-FFF2-40B4-BE49-F238E27FC236}">
                <a16:creationId xmlns:a16="http://schemas.microsoft.com/office/drawing/2014/main" id="{C01FB627-81CD-9BDD-A2B1-A211BA2A3D7C}"/>
              </a:ext>
            </a:extLst>
          </p:cNvPr>
          <p:cNvSpPr txBox="1"/>
          <p:nvPr/>
        </p:nvSpPr>
        <p:spPr>
          <a:xfrm>
            <a:off x="7243141" y="699283"/>
            <a:ext cx="1691380" cy="698909"/>
          </a:xfrm>
          <a:prstGeom prst="rect">
            <a:avLst/>
          </a:prstGeom>
        </p:spPr>
        <p:txBody>
          <a:bodyPr vert="horz" wrap="square" lIns="0" tIns="44450" rIns="0" bIns="0" rtlCol="0">
            <a:spAutoFit/>
          </a:bodyPr>
          <a:lstStyle/>
          <a:p>
            <a:pPr marL="38100"/>
            <a:r>
              <a:rPr sz="1050" spc="-20" dirty="0">
                <a:solidFill>
                  <a:schemeClr val="bg1"/>
                </a:solidFill>
                <a:latin typeface="+mj-lt"/>
                <a:cs typeface="Avenir LT Std 55 Roman"/>
              </a:rPr>
              <a:t>ARR</a:t>
            </a:r>
            <a:r>
              <a:rPr sz="1000" spc="-30" baseline="30303" dirty="0">
                <a:solidFill>
                  <a:schemeClr val="bg1"/>
                </a:solidFill>
                <a:latin typeface="+mj-lt"/>
                <a:cs typeface="Avenir LT Std 55 Roman"/>
              </a:rPr>
              <a:t>1</a:t>
            </a:r>
            <a:endParaRPr sz="1000" baseline="30303" dirty="0">
              <a:solidFill>
                <a:schemeClr val="bg1"/>
              </a:solidFill>
              <a:latin typeface="+mj-lt"/>
              <a:cs typeface="Avenir LT Std 55 Roman"/>
            </a:endParaRPr>
          </a:p>
          <a:p>
            <a:pPr marL="38100"/>
            <a:r>
              <a:rPr sz="2800" b="1" spc="-70" dirty="0">
                <a:solidFill>
                  <a:schemeClr val="accent3"/>
                </a:solidFill>
                <a:latin typeface="+mj-lt"/>
                <a:cs typeface="Avenir LT Std 65 Medium"/>
              </a:rPr>
              <a:t>$</a:t>
            </a:r>
            <a:r>
              <a:rPr sz="3200" b="1" spc="-70" dirty="0">
                <a:solidFill>
                  <a:schemeClr val="accent3"/>
                </a:solidFill>
                <a:latin typeface="+mj-lt"/>
                <a:cs typeface="Avenir LT Std 65 Medium"/>
              </a:rPr>
              <a:t>16.9</a:t>
            </a:r>
            <a:r>
              <a:rPr lang="en-GB" sz="2800" b="1" spc="-70" dirty="0">
                <a:solidFill>
                  <a:schemeClr val="accent3"/>
                </a:solidFill>
                <a:latin typeface="+mj-lt"/>
                <a:cs typeface="Avenir LT Std 65 Medium"/>
              </a:rPr>
              <a:t>MM</a:t>
            </a:r>
            <a:endParaRPr sz="2800" dirty="0">
              <a:solidFill>
                <a:schemeClr val="accent3"/>
              </a:solidFill>
              <a:latin typeface="+mj-lt"/>
              <a:cs typeface="Avenir LT Std 65 Medium"/>
            </a:endParaRPr>
          </a:p>
        </p:txBody>
      </p:sp>
      <p:sp>
        <p:nvSpPr>
          <p:cNvPr id="57" name="object 28">
            <a:extLst>
              <a:ext uri="{FF2B5EF4-FFF2-40B4-BE49-F238E27FC236}">
                <a16:creationId xmlns:a16="http://schemas.microsoft.com/office/drawing/2014/main" id="{2EF67C6E-A944-95D4-DCD7-010C97C8B7B2}"/>
              </a:ext>
            </a:extLst>
          </p:cNvPr>
          <p:cNvSpPr/>
          <p:nvPr/>
        </p:nvSpPr>
        <p:spPr>
          <a:xfrm>
            <a:off x="9524985" y="568610"/>
            <a:ext cx="367255" cy="367255"/>
          </a:xfrm>
          <a:custGeom>
            <a:avLst/>
            <a:gdLst/>
            <a:ahLst/>
            <a:cxnLst/>
            <a:rect l="l" t="t" r="r" b="b"/>
            <a:pathLst>
              <a:path w="322579" h="322580">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58" name="object 29">
            <a:extLst>
              <a:ext uri="{FF2B5EF4-FFF2-40B4-BE49-F238E27FC236}">
                <a16:creationId xmlns:a16="http://schemas.microsoft.com/office/drawing/2014/main" id="{560F62B1-96FC-5C51-9F5F-14524A0BE93D}"/>
              </a:ext>
            </a:extLst>
          </p:cNvPr>
          <p:cNvSpPr/>
          <p:nvPr/>
        </p:nvSpPr>
        <p:spPr>
          <a:xfrm>
            <a:off x="11302775" y="2454989"/>
            <a:ext cx="367255" cy="367255"/>
          </a:xfrm>
          <a:custGeom>
            <a:avLst/>
            <a:gdLst/>
            <a:ahLst/>
            <a:cxnLst/>
            <a:rect l="l" t="t" r="r" b="b"/>
            <a:pathLst>
              <a:path w="322579"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59" name="object 30">
            <a:extLst>
              <a:ext uri="{FF2B5EF4-FFF2-40B4-BE49-F238E27FC236}">
                <a16:creationId xmlns:a16="http://schemas.microsoft.com/office/drawing/2014/main" id="{774F8C59-577F-826E-27D7-EDC0A2701149}"/>
              </a:ext>
            </a:extLst>
          </p:cNvPr>
          <p:cNvSpPr txBox="1"/>
          <p:nvPr/>
        </p:nvSpPr>
        <p:spPr>
          <a:xfrm>
            <a:off x="9686575" y="713742"/>
            <a:ext cx="1492088" cy="698909"/>
          </a:xfrm>
          <a:prstGeom prst="rect">
            <a:avLst/>
          </a:prstGeom>
        </p:spPr>
        <p:txBody>
          <a:bodyPr vert="horz" wrap="square" lIns="0" tIns="44450" rIns="0" bIns="0" rtlCol="0">
            <a:spAutoFit/>
          </a:bodyPr>
          <a:lstStyle/>
          <a:p>
            <a:pPr marL="12700"/>
            <a:r>
              <a:rPr sz="1050" dirty="0">
                <a:solidFill>
                  <a:schemeClr val="bg1"/>
                </a:solidFill>
                <a:latin typeface="+mj-lt"/>
                <a:cs typeface="Avenir LT Std 55 Roman"/>
              </a:rPr>
              <a:t>GROSS</a:t>
            </a:r>
            <a:r>
              <a:rPr sz="1050" spc="-20" dirty="0">
                <a:solidFill>
                  <a:schemeClr val="bg1"/>
                </a:solidFill>
                <a:latin typeface="+mj-lt"/>
                <a:cs typeface="Avenir LT Std 55 Roman"/>
              </a:rPr>
              <a:t> </a:t>
            </a:r>
            <a:r>
              <a:rPr sz="1050" spc="-10" dirty="0">
                <a:solidFill>
                  <a:schemeClr val="bg1"/>
                </a:solidFill>
                <a:latin typeface="+mj-lt"/>
                <a:cs typeface="Avenir LT Std 55 Roman"/>
              </a:rPr>
              <a:t>MARGiN</a:t>
            </a:r>
            <a:endParaRPr sz="1050" dirty="0">
              <a:solidFill>
                <a:schemeClr val="bg1"/>
              </a:solidFill>
              <a:latin typeface="+mj-lt"/>
              <a:cs typeface="Avenir LT Std 55 Roman"/>
            </a:endParaRPr>
          </a:p>
          <a:p>
            <a:pPr marL="12700"/>
            <a:r>
              <a:rPr sz="3200" b="1" spc="-10" dirty="0">
                <a:solidFill>
                  <a:schemeClr val="accent3"/>
                </a:solidFill>
                <a:latin typeface="+mj-lt"/>
                <a:cs typeface="Avenir LT Std 65 Medium"/>
              </a:rPr>
              <a:t>90.</a:t>
            </a:r>
            <a:r>
              <a:rPr lang="en-IN" sz="3200" b="1" spc="-10" dirty="0">
                <a:solidFill>
                  <a:schemeClr val="accent3"/>
                </a:solidFill>
                <a:latin typeface="+mj-lt"/>
                <a:cs typeface="Avenir LT Std 65 Medium"/>
              </a:rPr>
              <a:t>0</a:t>
            </a:r>
            <a:r>
              <a:rPr sz="2800" b="1" spc="-10" dirty="0">
                <a:solidFill>
                  <a:schemeClr val="accent3"/>
                </a:solidFill>
                <a:latin typeface="+mj-lt"/>
                <a:cs typeface="Avenir LT Std 65 Medium"/>
              </a:rPr>
              <a:t>%</a:t>
            </a:r>
            <a:endParaRPr sz="2800" dirty="0">
              <a:solidFill>
                <a:schemeClr val="accent3"/>
              </a:solidFill>
              <a:latin typeface="+mj-lt"/>
              <a:cs typeface="Avenir LT Std 65 Medium"/>
            </a:endParaRPr>
          </a:p>
        </p:txBody>
      </p:sp>
      <p:sp>
        <p:nvSpPr>
          <p:cNvPr id="66" name="object 37">
            <a:extLst>
              <a:ext uri="{FF2B5EF4-FFF2-40B4-BE49-F238E27FC236}">
                <a16:creationId xmlns:a16="http://schemas.microsoft.com/office/drawing/2014/main" id="{40CF8AC7-6ABF-5075-48C5-2F874BCD4B16}"/>
              </a:ext>
            </a:extLst>
          </p:cNvPr>
          <p:cNvSpPr/>
          <p:nvPr/>
        </p:nvSpPr>
        <p:spPr>
          <a:xfrm>
            <a:off x="9524985" y="3538739"/>
            <a:ext cx="367255" cy="367255"/>
          </a:xfrm>
          <a:custGeom>
            <a:avLst/>
            <a:gdLst/>
            <a:ahLst/>
            <a:cxnLst/>
            <a:rect l="l" t="t" r="r" b="b"/>
            <a:pathLst>
              <a:path w="322579" h="322579">
                <a:moveTo>
                  <a:pt x="0" y="321970"/>
                </a:moveTo>
                <a:lnTo>
                  <a:pt x="0" y="0"/>
                </a:lnTo>
                <a:lnTo>
                  <a:pt x="321970" y="0"/>
                </a:lnTo>
              </a:path>
            </a:pathLst>
          </a:custGeom>
          <a:ln w="25400">
            <a:solidFill>
              <a:schemeClr val="accent3"/>
            </a:solidFill>
          </a:ln>
        </p:spPr>
        <p:txBody>
          <a:bodyPr wrap="square" lIns="0" tIns="0" rIns="0" bIns="0" rtlCol="0"/>
          <a:lstStyle/>
          <a:p>
            <a:endParaRPr/>
          </a:p>
        </p:txBody>
      </p:sp>
      <p:sp>
        <p:nvSpPr>
          <p:cNvPr id="67" name="object 38">
            <a:extLst>
              <a:ext uri="{FF2B5EF4-FFF2-40B4-BE49-F238E27FC236}">
                <a16:creationId xmlns:a16="http://schemas.microsoft.com/office/drawing/2014/main" id="{84319022-C350-6923-9DF4-8EA88C46FD2A}"/>
              </a:ext>
            </a:extLst>
          </p:cNvPr>
          <p:cNvSpPr/>
          <p:nvPr/>
        </p:nvSpPr>
        <p:spPr>
          <a:xfrm>
            <a:off x="11302775" y="5507085"/>
            <a:ext cx="367255" cy="367255"/>
          </a:xfrm>
          <a:custGeom>
            <a:avLst/>
            <a:gdLst/>
            <a:ahLst/>
            <a:cxnLst/>
            <a:rect l="l" t="t" r="r" b="b"/>
            <a:pathLst>
              <a:path w="322579" h="322579">
                <a:moveTo>
                  <a:pt x="321970" y="0"/>
                </a:moveTo>
                <a:lnTo>
                  <a:pt x="321970" y="321970"/>
                </a:lnTo>
                <a:lnTo>
                  <a:pt x="0" y="321970"/>
                </a:lnTo>
              </a:path>
            </a:pathLst>
          </a:custGeom>
          <a:ln w="25400">
            <a:solidFill>
              <a:schemeClr val="accent3"/>
            </a:solidFill>
          </a:ln>
        </p:spPr>
        <p:txBody>
          <a:bodyPr wrap="square" lIns="0" tIns="0" rIns="0" bIns="0" rtlCol="0"/>
          <a:lstStyle/>
          <a:p>
            <a:endParaRPr/>
          </a:p>
        </p:txBody>
      </p:sp>
      <p:sp>
        <p:nvSpPr>
          <p:cNvPr id="68" name="object 39">
            <a:extLst>
              <a:ext uri="{FF2B5EF4-FFF2-40B4-BE49-F238E27FC236}">
                <a16:creationId xmlns:a16="http://schemas.microsoft.com/office/drawing/2014/main" id="{5A33B45D-C626-213A-E160-7E50F0A94A50}"/>
              </a:ext>
            </a:extLst>
          </p:cNvPr>
          <p:cNvSpPr txBox="1"/>
          <p:nvPr/>
        </p:nvSpPr>
        <p:spPr>
          <a:xfrm>
            <a:off x="9693320" y="3697077"/>
            <a:ext cx="1781757" cy="828432"/>
          </a:xfrm>
          <a:prstGeom prst="rect">
            <a:avLst/>
          </a:prstGeom>
        </p:spPr>
        <p:txBody>
          <a:bodyPr vert="horz" wrap="square" lIns="0" tIns="12700" rIns="0" bIns="0" rtlCol="0">
            <a:spAutoFit/>
          </a:bodyPr>
          <a:lstStyle/>
          <a:p>
            <a:pPr marL="12700" marR="5080"/>
            <a:r>
              <a:rPr lang="en-IN" sz="1050" spc="-10" dirty="0">
                <a:solidFill>
                  <a:schemeClr val="bg1"/>
                </a:solidFill>
                <a:latin typeface="+mj-lt"/>
                <a:cs typeface="Avenir LT Std 55 Roman"/>
              </a:rPr>
              <a:t>PROFIT/(LOSS) </a:t>
            </a:r>
            <a:r>
              <a:rPr lang="en-IN" sz="1050" dirty="0">
                <a:solidFill>
                  <a:schemeClr val="bg1"/>
                </a:solidFill>
                <a:latin typeface="+mj-lt"/>
                <a:cs typeface="Avenir LT Std 55 Roman"/>
              </a:rPr>
              <a:t>BEFORE</a:t>
            </a:r>
            <a:r>
              <a:rPr lang="en-IN" sz="1050" spc="65" dirty="0">
                <a:solidFill>
                  <a:schemeClr val="bg1"/>
                </a:solidFill>
                <a:latin typeface="+mj-lt"/>
                <a:cs typeface="Avenir LT Std 55 Roman"/>
              </a:rPr>
              <a:t> </a:t>
            </a:r>
            <a:r>
              <a:rPr lang="en-IN" sz="1050" spc="-10" dirty="0">
                <a:solidFill>
                  <a:schemeClr val="bg1"/>
                </a:solidFill>
                <a:latin typeface="+mj-lt"/>
                <a:cs typeface="Avenir LT Std 55 Roman"/>
              </a:rPr>
              <a:t>TAXATION</a:t>
            </a:r>
            <a:endParaRPr lang="en-IN" sz="1050" dirty="0">
              <a:solidFill>
                <a:schemeClr val="bg1"/>
              </a:solidFill>
              <a:latin typeface="+mj-lt"/>
              <a:cs typeface="Avenir LT Std 55 Roman"/>
            </a:endParaRPr>
          </a:p>
          <a:p>
            <a:pPr marL="12700"/>
            <a:r>
              <a:rPr sz="2800" b="1" spc="-80" dirty="0">
                <a:solidFill>
                  <a:schemeClr val="accent3"/>
                </a:solidFill>
                <a:latin typeface="+mj-lt"/>
                <a:cs typeface="Avenir LT Std 65 Medium"/>
              </a:rPr>
              <a:t>-</a:t>
            </a:r>
            <a:r>
              <a:rPr sz="2800" b="1" spc="-10" dirty="0">
                <a:solidFill>
                  <a:schemeClr val="accent3"/>
                </a:solidFill>
                <a:latin typeface="+mj-lt"/>
                <a:cs typeface="Avenir LT Std 65 Medium"/>
              </a:rPr>
              <a:t>$</a:t>
            </a:r>
            <a:r>
              <a:rPr sz="3200" b="1" spc="-10" dirty="0">
                <a:solidFill>
                  <a:schemeClr val="accent3"/>
                </a:solidFill>
                <a:latin typeface="+mj-lt"/>
                <a:cs typeface="Avenir LT Std 65 Medium"/>
              </a:rPr>
              <a:t>0.2</a:t>
            </a:r>
            <a:r>
              <a:rPr lang="en-GB" sz="2800" b="1" spc="-10" dirty="0">
                <a:solidFill>
                  <a:schemeClr val="accent3"/>
                </a:solidFill>
                <a:latin typeface="+mj-lt"/>
                <a:cs typeface="Avenir LT Std 65 Medium"/>
              </a:rPr>
              <a:t>MM</a:t>
            </a:r>
            <a:endParaRPr sz="2800" dirty="0">
              <a:solidFill>
                <a:schemeClr val="accent3"/>
              </a:solidFill>
              <a:latin typeface="+mj-lt"/>
              <a:cs typeface="Avenir LT Std 65 Medium"/>
            </a:endParaRPr>
          </a:p>
        </p:txBody>
      </p:sp>
      <p:grpSp>
        <p:nvGrpSpPr>
          <p:cNvPr id="79" name="Group 78">
            <a:extLst>
              <a:ext uri="{FF2B5EF4-FFF2-40B4-BE49-F238E27FC236}">
                <a16:creationId xmlns:a16="http://schemas.microsoft.com/office/drawing/2014/main" id="{EFD721C3-6C61-0A05-0FCD-C5361FBBE71A}"/>
              </a:ext>
            </a:extLst>
          </p:cNvPr>
          <p:cNvGrpSpPr/>
          <p:nvPr/>
        </p:nvGrpSpPr>
        <p:grpSpPr>
          <a:xfrm>
            <a:off x="4861892" y="1471843"/>
            <a:ext cx="1826037" cy="1213880"/>
            <a:chOff x="4876019" y="1797294"/>
            <a:chExt cx="1590476" cy="832223"/>
          </a:xfrm>
        </p:grpSpPr>
        <p:sp>
          <p:nvSpPr>
            <p:cNvPr id="74" name="object 15">
              <a:extLst>
                <a:ext uri="{FF2B5EF4-FFF2-40B4-BE49-F238E27FC236}">
                  <a16:creationId xmlns:a16="http://schemas.microsoft.com/office/drawing/2014/main" id="{5A666F26-E0F4-5104-7D01-80266C6D987D}"/>
                </a:ext>
              </a:extLst>
            </p:cNvPr>
            <p:cNvSpPr txBox="1"/>
            <p:nvPr/>
          </p:nvSpPr>
          <p:spPr>
            <a:xfrm>
              <a:off x="4876020" y="1797294"/>
              <a:ext cx="689688"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2019</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$9.7m</a:t>
              </a:r>
              <a:endParaRPr sz="700" dirty="0">
                <a:solidFill>
                  <a:schemeClr val="bg1"/>
                </a:solidFill>
                <a:latin typeface="+mj-lt"/>
                <a:cs typeface="Avenir LT Std 65 Medium"/>
              </a:endParaRPr>
            </a:p>
          </p:txBody>
        </p:sp>
        <p:sp>
          <p:nvSpPr>
            <p:cNvPr id="75" name="object 18">
              <a:extLst>
                <a:ext uri="{FF2B5EF4-FFF2-40B4-BE49-F238E27FC236}">
                  <a16:creationId xmlns:a16="http://schemas.microsoft.com/office/drawing/2014/main" id="{B49ECC2B-1EAC-64B6-85E6-49D53D8715BE}"/>
                </a:ext>
              </a:extLst>
            </p:cNvPr>
            <p:cNvSpPr txBox="1"/>
            <p:nvPr/>
          </p:nvSpPr>
          <p:spPr>
            <a:xfrm>
              <a:off x="4876020" y="2491435"/>
              <a:ext cx="1590475" cy="138082"/>
            </a:xfrm>
            <a:prstGeom prst="rect">
              <a:avLst/>
            </a:prstGeom>
            <a:solidFill>
              <a:schemeClr val="accent2"/>
            </a:solidFill>
          </p:spPr>
          <p:txBody>
            <a:bodyPr vert="horz" wrap="square" lIns="0" tIns="0" rIns="0" bIns="0" rtlCol="0" anchor="ctr">
              <a:noAutofit/>
            </a:bodyPr>
            <a:lstStyle/>
            <a:p>
              <a:pPr marL="22225">
                <a:lnSpc>
                  <a:spcPct val="100000"/>
                </a:lnSpc>
                <a:spcBef>
                  <a:spcPts val="155"/>
                </a:spcBef>
                <a:tabLst>
                  <a:tab pos="1133475" algn="l"/>
                </a:tabLst>
              </a:pPr>
              <a:r>
                <a:rPr sz="700" spc="-20" dirty="0">
                  <a:solidFill>
                    <a:schemeClr val="bg1"/>
                  </a:solidFill>
                  <a:latin typeface="+mj-lt"/>
                  <a:cs typeface="Avenir LT Std 55 Roman"/>
                </a:rPr>
                <a:t>2023</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$2</a:t>
              </a:r>
              <a:r>
                <a:rPr lang="en-IN" sz="700" b="1" spc="-10" dirty="0">
                  <a:solidFill>
                    <a:schemeClr val="bg1"/>
                  </a:solidFill>
                  <a:latin typeface="+mj-lt"/>
                  <a:cs typeface="Avenir LT Std 65 Medium"/>
                </a:rPr>
                <a:t>2.3</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76" name="object 15">
              <a:extLst>
                <a:ext uri="{FF2B5EF4-FFF2-40B4-BE49-F238E27FC236}">
                  <a16:creationId xmlns:a16="http://schemas.microsoft.com/office/drawing/2014/main" id="{215452D5-7226-8DCD-FFBB-DD3AB317E2AD}"/>
                </a:ext>
              </a:extLst>
            </p:cNvPr>
            <p:cNvSpPr txBox="1"/>
            <p:nvPr/>
          </p:nvSpPr>
          <p:spPr>
            <a:xfrm>
              <a:off x="4876019" y="1970830"/>
              <a:ext cx="1205804"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20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16.9</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77" name="object 15">
              <a:extLst>
                <a:ext uri="{FF2B5EF4-FFF2-40B4-BE49-F238E27FC236}">
                  <a16:creationId xmlns:a16="http://schemas.microsoft.com/office/drawing/2014/main" id="{CC5C4537-6E03-DA91-68B1-6FB640259B4B}"/>
                </a:ext>
              </a:extLst>
            </p:cNvPr>
            <p:cNvSpPr txBox="1"/>
            <p:nvPr/>
          </p:nvSpPr>
          <p:spPr>
            <a:xfrm>
              <a:off x="4876019" y="2144365"/>
              <a:ext cx="1489986"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20.9</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78" name="object 15">
              <a:extLst>
                <a:ext uri="{FF2B5EF4-FFF2-40B4-BE49-F238E27FC236}">
                  <a16:creationId xmlns:a16="http://schemas.microsoft.com/office/drawing/2014/main" id="{74B78650-0485-D1F5-5DD3-6FF90D216DC6}"/>
                </a:ext>
              </a:extLst>
            </p:cNvPr>
            <p:cNvSpPr txBox="1"/>
            <p:nvPr/>
          </p:nvSpPr>
          <p:spPr>
            <a:xfrm>
              <a:off x="4876019" y="2317900"/>
              <a:ext cx="1436176"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20.9</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grpSp>
      <p:grpSp>
        <p:nvGrpSpPr>
          <p:cNvPr id="80" name="Group 79">
            <a:extLst>
              <a:ext uri="{FF2B5EF4-FFF2-40B4-BE49-F238E27FC236}">
                <a16:creationId xmlns:a16="http://schemas.microsoft.com/office/drawing/2014/main" id="{054D7AA2-58BA-FA26-6FA4-481C519A9BF8}"/>
              </a:ext>
            </a:extLst>
          </p:cNvPr>
          <p:cNvGrpSpPr/>
          <p:nvPr/>
        </p:nvGrpSpPr>
        <p:grpSpPr>
          <a:xfrm>
            <a:off x="7272327" y="1471843"/>
            <a:ext cx="1868522" cy="1213880"/>
            <a:chOff x="4876019" y="1797294"/>
            <a:chExt cx="1627480" cy="832223"/>
          </a:xfrm>
        </p:grpSpPr>
        <p:sp>
          <p:nvSpPr>
            <p:cNvPr id="81" name="object 15">
              <a:extLst>
                <a:ext uri="{FF2B5EF4-FFF2-40B4-BE49-F238E27FC236}">
                  <a16:creationId xmlns:a16="http://schemas.microsoft.com/office/drawing/2014/main" id="{CA204283-B8A8-A8CC-2ABB-7DCCA0CBE8EE}"/>
                </a:ext>
              </a:extLst>
            </p:cNvPr>
            <p:cNvSpPr txBox="1"/>
            <p:nvPr/>
          </p:nvSpPr>
          <p:spPr>
            <a:xfrm>
              <a:off x="4876020" y="1797294"/>
              <a:ext cx="689688"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2019</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7.2</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2" name="object 18">
              <a:extLst>
                <a:ext uri="{FF2B5EF4-FFF2-40B4-BE49-F238E27FC236}">
                  <a16:creationId xmlns:a16="http://schemas.microsoft.com/office/drawing/2014/main" id="{51CD3657-DFF1-FC21-A0C8-9046BA8AD414}"/>
                </a:ext>
              </a:extLst>
            </p:cNvPr>
            <p:cNvSpPr txBox="1"/>
            <p:nvPr/>
          </p:nvSpPr>
          <p:spPr>
            <a:xfrm>
              <a:off x="4876020" y="2491435"/>
              <a:ext cx="1627479" cy="138082"/>
            </a:xfrm>
            <a:prstGeom prst="rect">
              <a:avLst/>
            </a:prstGeom>
            <a:solidFill>
              <a:schemeClr val="accent2"/>
            </a:solidFill>
          </p:spPr>
          <p:txBody>
            <a:bodyPr vert="horz" wrap="square" lIns="0" tIns="0" rIns="0" bIns="0" rtlCol="0" anchor="ctr">
              <a:noAutofit/>
            </a:bodyPr>
            <a:lstStyle/>
            <a:p>
              <a:pPr marL="22225">
                <a:lnSpc>
                  <a:spcPct val="100000"/>
                </a:lnSpc>
                <a:spcBef>
                  <a:spcPts val="155"/>
                </a:spcBef>
                <a:tabLst>
                  <a:tab pos="1133475" algn="l"/>
                </a:tabLst>
              </a:pPr>
              <a:r>
                <a:rPr sz="700" spc="-20" dirty="0">
                  <a:solidFill>
                    <a:schemeClr val="bg1"/>
                  </a:solidFill>
                  <a:latin typeface="+mj-lt"/>
                  <a:cs typeface="Avenir LT Std 55 Roman"/>
                </a:rPr>
                <a:t>2023</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16.9</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3" name="object 15">
              <a:extLst>
                <a:ext uri="{FF2B5EF4-FFF2-40B4-BE49-F238E27FC236}">
                  <a16:creationId xmlns:a16="http://schemas.microsoft.com/office/drawing/2014/main" id="{63969E91-F970-AB4E-6480-51961CF674BE}"/>
                </a:ext>
              </a:extLst>
            </p:cNvPr>
            <p:cNvSpPr txBox="1"/>
            <p:nvPr/>
          </p:nvSpPr>
          <p:spPr>
            <a:xfrm>
              <a:off x="4876019" y="1970830"/>
              <a:ext cx="931280"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20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9.8</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4" name="object 15">
              <a:extLst>
                <a:ext uri="{FF2B5EF4-FFF2-40B4-BE49-F238E27FC236}">
                  <a16:creationId xmlns:a16="http://schemas.microsoft.com/office/drawing/2014/main" id="{8F6C7378-D42D-3A2A-0B6B-488742D900A4}"/>
                </a:ext>
              </a:extLst>
            </p:cNvPr>
            <p:cNvSpPr txBox="1"/>
            <p:nvPr/>
          </p:nvSpPr>
          <p:spPr>
            <a:xfrm>
              <a:off x="4876019" y="2144365"/>
              <a:ext cx="1225495"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12.8</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5" name="object 15">
              <a:extLst>
                <a:ext uri="{FF2B5EF4-FFF2-40B4-BE49-F238E27FC236}">
                  <a16:creationId xmlns:a16="http://schemas.microsoft.com/office/drawing/2014/main" id="{A676FBDE-407B-FB7E-425A-49F395B8E010}"/>
                </a:ext>
              </a:extLst>
            </p:cNvPr>
            <p:cNvSpPr txBox="1"/>
            <p:nvPr/>
          </p:nvSpPr>
          <p:spPr>
            <a:xfrm>
              <a:off x="4876019" y="2317900"/>
              <a:ext cx="1377561"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14.4</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grpSp>
      <p:grpSp>
        <p:nvGrpSpPr>
          <p:cNvPr id="86" name="Group 85">
            <a:extLst>
              <a:ext uri="{FF2B5EF4-FFF2-40B4-BE49-F238E27FC236}">
                <a16:creationId xmlns:a16="http://schemas.microsoft.com/office/drawing/2014/main" id="{1088645E-D7B0-3ED0-BB31-40EBF865EEF9}"/>
              </a:ext>
            </a:extLst>
          </p:cNvPr>
          <p:cNvGrpSpPr/>
          <p:nvPr/>
        </p:nvGrpSpPr>
        <p:grpSpPr>
          <a:xfrm>
            <a:off x="4884499" y="4557604"/>
            <a:ext cx="1844810" cy="1213880"/>
            <a:chOff x="4876018" y="1797294"/>
            <a:chExt cx="1606827" cy="832223"/>
          </a:xfrm>
        </p:grpSpPr>
        <p:sp>
          <p:nvSpPr>
            <p:cNvPr id="87" name="object 15">
              <a:extLst>
                <a:ext uri="{FF2B5EF4-FFF2-40B4-BE49-F238E27FC236}">
                  <a16:creationId xmlns:a16="http://schemas.microsoft.com/office/drawing/2014/main" id="{AC874B9D-ACF4-8EFA-B41F-711D58BFB621}"/>
                </a:ext>
              </a:extLst>
            </p:cNvPr>
            <p:cNvSpPr txBox="1"/>
            <p:nvPr/>
          </p:nvSpPr>
          <p:spPr>
            <a:xfrm>
              <a:off x="4876019" y="1797294"/>
              <a:ext cx="1024241"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2019</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5.4</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8" name="object 18">
              <a:extLst>
                <a:ext uri="{FF2B5EF4-FFF2-40B4-BE49-F238E27FC236}">
                  <a16:creationId xmlns:a16="http://schemas.microsoft.com/office/drawing/2014/main" id="{862382D5-AD44-485A-71D3-6A960F5B343C}"/>
                </a:ext>
              </a:extLst>
            </p:cNvPr>
            <p:cNvSpPr txBox="1"/>
            <p:nvPr/>
          </p:nvSpPr>
          <p:spPr>
            <a:xfrm>
              <a:off x="4876020" y="2491435"/>
              <a:ext cx="987369" cy="138082"/>
            </a:xfrm>
            <a:prstGeom prst="rect">
              <a:avLst/>
            </a:prstGeom>
            <a:solidFill>
              <a:schemeClr val="accent2"/>
            </a:solidFill>
          </p:spPr>
          <p:txBody>
            <a:bodyPr vert="horz" wrap="square" lIns="0" tIns="0" rIns="0" bIns="0" rtlCol="0" anchor="ctr">
              <a:noAutofit/>
            </a:bodyPr>
            <a:lstStyle/>
            <a:p>
              <a:pPr marL="22225">
                <a:lnSpc>
                  <a:spcPct val="100000"/>
                </a:lnSpc>
                <a:spcBef>
                  <a:spcPts val="155"/>
                </a:spcBef>
                <a:tabLst>
                  <a:tab pos="1133475" algn="l"/>
                </a:tabLst>
              </a:pPr>
              <a:r>
                <a:rPr sz="700" spc="-20" dirty="0">
                  <a:solidFill>
                    <a:schemeClr val="bg1"/>
                  </a:solidFill>
                  <a:latin typeface="+mj-lt"/>
                  <a:cs typeface="Avenir LT Std 55 Roman"/>
                </a:rPr>
                <a:t>2023</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5.2</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89" name="object 15">
              <a:extLst>
                <a:ext uri="{FF2B5EF4-FFF2-40B4-BE49-F238E27FC236}">
                  <a16:creationId xmlns:a16="http://schemas.microsoft.com/office/drawing/2014/main" id="{2E01716F-14D6-62FA-EE4D-A168B104CA41}"/>
                </a:ext>
              </a:extLst>
            </p:cNvPr>
            <p:cNvSpPr txBox="1"/>
            <p:nvPr/>
          </p:nvSpPr>
          <p:spPr>
            <a:xfrm>
              <a:off x="4876018" y="1970830"/>
              <a:ext cx="1450486"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20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7.6</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90" name="object 15">
              <a:extLst>
                <a:ext uri="{FF2B5EF4-FFF2-40B4-BE49-F238E27FC236}">
                  <a16:creationId xmlns:a16="http://schemas.microsoft.com/office/drawing/2014/main" id="{2DAE22E8-FDB8-5B69-ECAA-3734CA70A85A}"/>
                </a:ext>
              </a:extLst>
            </p:cNvPr>
            <p:cNvSpPr txBox="1"/>
            <p:nvPr/>
          </p:nvSpPr>
          <p:spPr>
            <a:xfrm>
              <a:off x="4876019" y="2144365"/>
              <a:ext cx="1606826"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8.4</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91" name="object 15">
              <a:extLst>
                <a:ext uri="{FF2B5EF4-FFF2-40B4-BE49-F238E27FC236}">
                  <a16:creationId xmlns:a16="http://schemas.microsoft.com/office/drawing/2014/main" id="{847D46D9-F21E-3363-93DA-7A4C66F5F483}"/>
                </a:ext>
              </a:extLst>
            </p:cNvPr>
            <p:cNvSpPr txBox="1"/>
            <p:nvPr/>
          </p:nvSpPr>
          <p:spPr>
            <a:xfrm>
              <a:off x="4876019" y="2317900"/>
              <a:ext cx="856105"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4.4</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grpSp>
      <p:grpSp>
        <p:nvGrpSpPr>
          <p:cNvPr id="92" name="Group 91">
            <a:extLst>
              <a:ext uri="{FF2B5EF4-FFF2-40B4-BE49-F238E27FC236}">
                <a16:creationId xmlns:a16="http://schemas.microsoft.com/office/drawing/2014/main" id="{ECDACD38-D96E-82F0-043D-E42EA5EDF308}"/>
              </a:ext>
            </a:extLst>
          </p:cNvPr>
          <p:cNvGrpSpPr/>
          <p:nvPr/>
        </p:nvGrpSpPr>
        <p:grpSpPr>
          <a:xfrm>
            <a:off x="7294937" y="4557604"/>
            <a:ext cx="1844808" cy="1213880"/>
            <a:chOff x="4876020" y="1797294"/>
            <a:chExt cx="1606825" cy="832223"/>
          </a:xfrm>
        </p:grpSpPr>
        <p:sp>
          <p:nvSpPr>
            <p:cNvPr id="93" name="object 15">
              <a:extLst>
                <a:ext uri="{FF2B5EF4-FFF2-40B4-BE49-F238E27FC236}">
                  <a16:creationId xmlns:a16="http://schemas.microsoft.com/office/drawing/2014/main" id="{CCBD2EF2-2969-0015-4DD0-55C216D28CBD}"/>
                </a:ext>
              </a:extLst>
            </p:cNvPr>
            <p:cNvSpPr txBox="1"/>
            <p:nvPr/>
          </p:nvSpPr>
          <p:spPr>
            <a:xfrm>
              <a:off x="4876020" y="1797294"/>
              <a:ext cx="689688"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lang="en-IN" sz="700" b="1" spc="-10" dirty="0">
                  <a:solidFill>
                    <a:schemeClr val="bg1"/>
                  </a:solidFill>
                  <a:latin typeface="+mj-lt"/>
                </a:rPr>
                <a:t>-$2.5m          </a:t>
              </a:r>
              <a:r>
                <a:rPr sz="700" spc="-20" dirty="0">
                  <a:solidFill>
                    <a:schemeClr val="bg1"/>
                  </a:solidFill>
                  <a:latin typeface="+mj-lt"/>
                  <a:cs typeface="Avenir LT Std 55 Roman"/>
                </a:rPr>
                <a:t>2019</a:t>
              </a:r>
              <a:endParaRPr sz="700" dirty="0">
                <a:solidFill>
                  <a:schemeClr val="bg1"/>
                </a:solidFill>
                <a:latin typeface="+mj-lt"/>
                <a:cs typeface="Avenir LT Std 65 Medium"/>
              </a:endParaRPr>
            </a:p>
          </p:txBody>
        </p:sp>
        <p:sp>
          <p:nvSpPr>
            <p:cNvPr id="94" name="object 18">
              <a:extLst>
                <a:ext uri="{FF2B5EF4-FFF2-40B4-BE49-F238E27FC236}">
                  <a16:creationId xmlns:a16="http://schemas.microsoft.com/office/drawing/2014/main" id="{DEC1AAAF-B39B-AFE3-CDF4-82322D59623E}"/>
                </a:ext>
              </a:extLst>
            </p:cNvPr>
            <p:cNvSpPr txBox="1"/>
            <p:nvPr/>
          </p:nvSpPr>
          <p:spPr>
            <a:xfrm>
              <a:off x="5584236" y="2491435"/>
              <a:ext cx="595749" cy="138082"/>
            </a:xfrm>
            <a:prstGeom prst="rect">
              <a:avLst/>
            </a:prstGeom>
            <a:solidFill>
              <a:schemeClr val="accent2"/>
            </a:solidFill>
          </p:spPr>
          <p:txBody>
            <a:bodyPr vert="horz" wrap="square" lIns="0" tIns="0" rIns="0" bIns="0" rtlCol="0" anchor="ctr">
              <a:noAutofit/>
            </a:bodyPr>
            <a:lstStyle/>
            <a:p>
              <a:pPr marL="22225">
                <a:lnSpc>
                  <a:spcPct val="100000"/>
                </a:lnSpc>
                <a:spcBef>
                  <a:spcPts val="155"/>
                </a:spcBef>
                <a:tabLst>
                  <a:tab pos="1133475" algn="l"/>
                </a:tabLst>
              </a:pPr>
              <a:r>
                <a:rPr sz="700" spc="-20" dirty="0">
                  <a:solidFill>
                    <a:schemeClr val="bg1"/>
                  </a:solidFill>
                  <a:latin typeface="+mj-lt"/>
                  <a:cs typeface="Avenir LT Std 55 Roman"/>
                </a:rPr>
                <a:t>2023</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sz="700" b="1" spc="-10" dirty="0">
                  <a:solidFill>
                    <a:schemeClr val="bg1"/>
                  </a:solidFill>
                  <a:latin typeface="+mj-lt"/>
                  <a:cs typeface="Avenir LT Std 65 Medium"/>
                </a:rPr>
                <a:t>$2</a:t>
              </a:r>
              <a:r>
                <a:rPr lang="en-IN" sz="700" b="1" spc="-10" dirty="0">
                  <a:solidFill>
                    <a:schemeClr val="bg1"/>
                  </a:solidFill>
                  <a:latin typeface="+mj-lt"/>
                  <a:cs typeface="Avenir LT Std 65 Medium"/>
                </a:rPr>
                <a:t>.2</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95" name="object 15">
              <a:extLst>
                <a:ext uri="{FF2B5EF4-FFF2-40B4-BE49-F238E27FC236}">
                  <a16:creationId xmlns:a16="http://schemas.microsoft.com/office/drawing/2014/main" id="{13658CE9-03D5-EB39-8F11-5A9F6739C8EB}"/>
                </a:ext>
              </a:extLst>
            </p:cNvPr>
            <p:cNvSpPr txBox="1"/>
            <p:nvPr/>
          </p:nvSpPr>
          <p:spPr>
            <a:xfrm>
              <a:off x="5584236" y="1970830"/>
              <a:ext cx="175407" cy="138081"/>
            </a:xfrm>
            <a:prstGeom prst="rect">
              <a:avLst/>
            </a:prstGeom>
            <a:solidFill>
              <a:schemeClr val="accent2">
                <a:lumMod val="60000"/>
                <a:lumOff val="40000"/>
              </a:schemeClr>
            </a:solidFill>
          </p:spPr>
          <p:txBody>
            <a:bodyPr vert="horz" wrap="none" lIns="27432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20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0.6</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96" name="object 15">
              <a:extLst>
                <a:ext uri="{FF2B5EF4-FFF2-40B4-BE49-F238E27FC236}">
                  <a16:creationId xmlns:a16="http://schemas.microsoft.com/office/drawing/2014/main" id="{FCD4B028-92DF-3DB4-4513-D9B375577E47}"/>
                </a:ext>
              </a:extLst>
            </p:cNvPr>
            <p:cNvSpPr txBox="1"/>
            <p:nvPr/>
          </p:nvSpPr>
          <p:spPr>
            <a:xfrm>
              <a:off x="5584236" y="2144365"/>
              <a:ext cx="898609"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3.2</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97" name="object 15">
              <a:extLst>
                <a:ext uri="{FF2B5EF4-FFF2-40B4-BE49-F238E27FC236}">
                  <a16:creationId xmlns:a16="http://schemas.microsoft.com/office/drawing/2014/main" id="{F039AD9A-9C92-39D9-4DEE-CF9F5A48C2AE}"/>
                </a:ext>
              </a:extLst>
            </p:cNvPr>
            <p:cNvSpPr txBox="1"/>
            <p:nvPr/>
          </p:nvSpPr>
          <p:spPr>
            <a:xfrm>
              <a:off x="5584236" y="2317900"/>
              <a:ext cx="483552"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1.7</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grpSp>
      <p:grpSp>
        <p:nvGrpSpPr>
          <p:cNvPr id="98" name="Group 97">
            <a:extLst>
              <a:ext uri="{FF2B5EF4-FFF2-40B4-BE49-F238E27FC236}">
                <a16:creationId xmlns:a16="http://schemas.microsoft.com/office/drawing/2014/main" id="{A4E4174E-46A3-C372-CD61-584A8F49E30F}"/>
              </a:ext>
            </a:extLst>
          </p:cNvPr>
          <p:cNvGrpSpPr/>
          <p:nvPr/>
        </p:nvGrpSpPr>
        <p:grpSpPr>
          <a:xfrm>
            <a:off x="9702354" y="1471843"/>
            <a:ext cx="1886876" cy="1213880"/>
            <a:chOff x="4876018" y="1797294"/>
            <a:chExt cx="1643467" cy="832223"/>
          </a:xfrm>
        </p:grpSpPr>
        <p:sp>
          <p:nvSpPr>
            <p:cNvPr id="99" name="object 15">
              <a:extLst>
                <a:ext uri="{FF2B5EF4-FFF2-40B4-BE49-F238E27FC236}">
                  <a16:creationId xmlns:a16="http://schemas.microsoft.com/office/drawing/2014/main" id="{457950ED-6FCF-74F4-3015-4121F59F7571}"/>
                </a:ext>
              </a:extLst>
            </p:cNvPr>
            <p:cNvSpPr txBox="1"/>
            <p:nvPr/>
          </p:nvSpPr>
          <p:spPr>
            <a:xfrm>
              <a:off x="4876019" y="1797294"/>
              <a:ext cx="1473191"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2019</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lang="en-IN" sz="700" b="1" spc="-10" dirty="0">
                  <a:solidFill>
                    <a:schemeClr val="bg1"/>
                  </a:solidFill>
                  <a:latin typeface="+mj-lt"/>
                  <a:cs typeface="Avenir LT Std 65 Medium"/>
                </a:rPr>
                <a:t>81.0%</a:t>
              </a:r>
              <a:endParaRPr sz="700" dirty="0">
                <a:solidFill>
                  <a:schemeClr val="bg1"/>
                </a:solidFill>
                <a:latin typeface="+mj-lt"/>
                <a:cs typeface="Avenir LT Std 65 Medium"/>
              </a:endParaRPr>
            </a:p>
          </p:txBody>
        </p:sp>
        <p:sp>
          <p:nvSpPr>
            <p:cNvPr id="100" name="object 18">
              <a:extLst>
                <a:ext uri="{FF2B5EF4-FFF2-40B4-BE49-F238E27FC236}">
                  <a16:creationId xmlns:a16="http://schemas.microsoft.com/office/drawing/2014/main" id="{9EF53B98-B097-E97C-A2F8-694DB35E9545}"/>
                </a:ext>
              </a:extLst>
            </p:cNvPr>
            <p:cNvSpPr txBox="1"/>
            <p:nvPr/>
          </p:nvSpPr>
          <p:spPr>
            <a:xfrm>
              <a:off x="4876019" y="2491435"/>
              <a:ext cx="1643466" cy="138082"/>
            </a:xfrm>
            <a:prstGeom prst="rect">
              <a:avLst/>
            </a:prstGeom>
            <a:solidFill>
              <a:schemeClr val="accent2"/>
            </a:solidFill>
          </p:spPr>
          <p:txBody>
            <a:bodyPr vert="horz" wrap="square" lIns="0" tIns="0" rIns="0" bIns="0" rtlCol="0" anchor="ctr">
              <a:noAutofit/>
            </a:bodyPr>
            <a:lstStyle/>
            <a:p>
              <a:pPr marL="22225">
                <a:lnSpc>
                  <a:spcPct val="100000"/>
                </a:lnSpc>
                <a:spcBef>
                  <a:spcPts val="155"/>
                </a:spcBef>
                <a:tabLst>
                  <a:tab pos="1133475" algn="l"/>
                </a:tabLst>
              </a:pPr>
              <a:r>
                <a:rPr sz="700" spc="-20" dirty="0">
                  <a:solidFill>
                    <a:schemeClr val="bg1"/>
                  </a:solidFill>
                  <a:latin typeface="+mj-lt"/>
                  <a:cs typeface="Avenir LT Std 55 Roman"/>
                </a:rPr>
                <a:t>2023</a:t>
              </a:r>
              <a:r>
                <a:rPr lang="en-IN" sz="700" spc="-20" dirty="0">
                  <a:solidFill>
                    <a:schemeClr val="bg1"/>
                  </a:solidFill>
                  <a:latin typeface="+mj-lt"/>
                  <a:cs typeface="Avenir LT Std 55 Roman"/>
                </a:rPr>
                <a:t>                            </a:t>
              </a:r>
              <a:r>
                <a:rPr lang="en-IN" sz="700" dirty="0">
                  <a:solidFill>
                    <a:schemeClr val="bg1"/>
                  </a:solidFill>
                  <a:latin typeface="+mj-lt"/>
                  <a:cs typeface="Avenir LT Std 55 Roman"/>
                </a:rPr>
                <a:t>                             </a:t>
              </a:r>
              <a:r>
                <a:rPr lang="en-IN" sz="700" b="1" spc="-10" dirty="0">
                  <a:solidFill>
                    <a:schemeClr val="bg1"/>
                  </a:solidFill>
                  <a:latin typeface="+mj-lt"/>
                  <a:cs typeface="Avenir LT Std 65 Medium"/>
                </a:rPr>
                <a:t>90.0%</a:t>
              </a:r>
              <a:endParaRPr sz="700" dirty="0">
                <a:solidFill>
                  <a:schemeClr val="bg1"/>
                </a:solidFill>
                <a:latin typeface="+mj-lt"/>
                <a:cs typeface="Avenir LT Std 65 Medium"/>
              </a:endParaRPr>
            </a:p>
          </p:txBody>
        </p:sp>
        <p:sp>
          <p:nvSpPr>
            <p:cNvPr id="101" name="object 15">
              <a:extLst>
                <a:ext uri="{FF2B5EF4-FFF2-40B4-BE49-F238E27FC236}">
                  <a16:creationId xmlns:a16="http://schemas.microsoft.com/office/drawing/2014/main" id="{D4D1F244-348F-9B02-FDED-D15E80524B39}"/>
                </a:ext>
              </a:extLst>
            </p:cNvPr>
            <p:cNvSpPr txBox="1"/>
            <p:nvPr/>
          </p:nvSpPr>
          <p:spPr>
            <a:xfrm>
              <a:off x="4876019" y="1970830"/>
              <a:ext cx="1408652"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20   </a:t>
              </a:r>
              <a:r>
                <a:rPr lang="en-IN" sz="700" dirty="0">
                  <a:solidFill>
                    <a:schemeClr val="bg1"/>
                  </a:solidFill>
                  <a:latin typeface="+mj-lt"/>
                  <a:cs typeface="Avenir LT Std 55 Roman"/>
                </a:rPr>
                <a:t>                              </a:t>
              </a:r>
              <a:r>
                <a:rPr lang="en-IN" sz="700" b="1" spc="-10" dirty="0">
                  <a:solidFill>
                    <a:schemeClr val="bg1"/>
                  </a:solidFill>
                  <a:latin typeface="+mj-lt"/>
                  <a:cs typeface="Avenir LT Std 65 Medium"/>
                </a:rPr>
                <a:t>            77.3%</a:t>
              </a:r>
              <a:endParaRPr sz="700" dirty="0">
                <a:solidFill>
                  <a:schemeClr val="bg1"/>
                </a:solidFill>
                <a:latin typeface="+mj-lt"/>
                <a:cs typeface="Avenir LT Std 65 Medium"/>
              </a:endParaRPr>
            </a:p>
          </p:txBody>
        </p:sp>
        <p:sp>
          <p:nvSpPr>
            <p:cNvPr id="102" name="object 15">
              <a:extLst>
                <a:ext uri="{FF2B5EF4-FFF2-40B4-BE49-F238E27FC236}">
                  <a16:creationId xmlns:a16="http://schemas.microsoft.com/office/drawing/2014/main" id="{0D7EC1C0-1906-1143-8C43-CEDA68A4D7EB}"/>
                </a:ext>
              </a:extLst>
            </p:cNvPr>
            <p:cNvSpPr txBox="1"/>
            <p:nvPr/>
          </p:nvSpPr>
          <p:spPr>
            <a:xfrm>
              <a:off x="4876019" y="2144365"/>
              <a:ext cx="1544037"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lang="en-IN" sz="700" b="1" spc="-10" dirty="0">
                  <a:solidFill>
                    <a:schemeClr val="bg1"/>
                  </a:solidFill>
                  <a:latin typeface="+mj-lt"/>
                  <a:cs typeface="Avenir LT Std 65 Medium"/>
                </a:rPr>
                <a:t>85.1%</a:t>
              </a:r>
              <a:endParaRPr sz="700" dirty="0">
                <a:solidFill>
                  <a:schemeClr val="bg1"/>
                </a:solidFill>
                <a:latin typeface="+mj-lt"/>
                <a:cs typeface="Avenir LT Std 65 Medium"/>
              </a:endParaRPr>
            </a:p>
          </p:txBody>
        </p:sp>
        <p:sp>
          <p:nvSpPr>
            <p:cNvPr id="103" name="object 15">
              <a:extLst>
                <a:ext uri="{FF2B5EF4-FFF2-40B4-BE49-F238E27FC236}">
                  <a16:creationId xmlns:a16="http://schemas.microsoft.com/office/drawing/2014/main" id="{ED2D494B-8AD1-B1EB-0F17-7DFF9CA3FDE6}"/>
                </a:ext>
              </a:extLst>
            </p:cNvPr>
            <p:cNvSpPr txBox="1"/>
            <p:nvPr/>
          </p:nvSpPr>
          <p:spPr>
            <a:xfrm>
              <a:off x="4876018" y="2317900"/>
              <a:ext cx="1580299"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lang="en-IN" sz="700" b="1" spc="-10" dirty="0">
                  <a:solidFill>
                    <a:schemeClr val="bg1"/>
                  </a:solidFill>
                  <a:latin typeface="+mj-lt"/>
                  <a:cs typeface="Avenir LT Std 65 Medium"/>
                </a:rPr>
                <a:t>87.2%</a:t>
              </a:r>
              <a:endParaRPr sz="700" dirty="0">
                <a:solidFill>
                  <a:schemeClr val="bg1"/>
                </a:solidFill>
                <a:latin typeface="+mj-lt"/>
                <a:cs typeface="Avenir LT Std 65 Medium"/>
              </a:endParaRPr>
            </a:p>
          </p:txBody>
        </p:sp>
      </p:grpSp>
      <p:grpSp>
        <p:nvGrpSpPr>
          <p:cNvPr id="104" name="Group 103">
            <a:extLst>
              <a:ext uri="{FF2B5EF4-FFF2-40B4-BE49-F238E27FC236}">
                <a16:creationId xmlns:a16="http://schemas.microsoft.com/office/drawing/2014/main" id="{8C1FA56D-EDC2-061E-009D-07F1FCCAD652}"/>
              </a:ext>
            </a:extLst>
          </p:cNvPr>
          <p:cNvGrpSpPr/>
          <p:nvPr/>
        </p:nvGrpSpPr>
        <p:grpSpPr>
          <a:xfrm>
            <a:off x="9748006" y="4557604"/>
            <a:ext cx="1526800" cy="1213880"/>
            <a:chOff x="4896088" y="1797294"/>
            <a:chExt cx="1329841" cy="832223"/>
          </a:xfrm>
        </p:grpSpPr>
        <p:sp>
          <p:nvSpPr>
            <p:cNvPr id="105" name="object 15">
              <a:extLst>
                <a:ext uri="{FF2B5EF4-FFF2-40B4-BE49-F238E27FC236}">
                  <a16:creationId xmlns:a16="http://schemas.microsoft.com/office/drawing/2014/main" id="{61E3BDE6-D64D-2903-6370-D0D289D62825}"/>
                </a:ext>
              </a:extLst>
            </p:cNvPr>
            <p:cNvSpPr txBox="1"/>
            <p:nvPr/>
          </p:nvSpPr>
          <p:spPr>
            <a:xfrm>
              <a:off x="4896088" y="1797294"/>
              <a:ext cx="1099673" cy="138082"/>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lang="en-IN" sz="700" b="1" spc="-10" dirty="0">
                  <a:solidFill>
                    <a:schemeClr val="bg1"/>
                  </a:solidFill>
                  <a:latin typeface="+mj-lt"/>
                </a:rPr>
                <a:t>-$6.6m          </a:t>
              </a:r>
              <a:r>
                <a:rPr sz="700" spc="-20" dirty="0">
                  <a:solidFill>
                    <a:schemeClr val="bg1"/>
                  </a:solidFill>
                  <a:latin typeface="+mj-lt"/>
                  <a:cs typeface="Avenir LT Std 55 Roman"/>
                </a:rPr>
                <a:t>2019</a:t>
              </a:r>
              <a:r>
                <a:rPr lang="en-IN" sz="700" spc="-20" dirty="0">
                  <a:solidFill>
                    <a:schemeClr val="bg1"/>
                  </a:solidFill>
                  <a:latin typeface="+mj-lt"/>
                  <a:cs typeface="Avenir LT Std 55 Roman"/>
                </a:rPr>
                <a:t> </a:t>
              </a:r>
              <a:endParaRPr sz="700" dirty="0">
                <a:solidFill>
                  <a:schemeClr val="bg1"/>
                </a:solidFill>
                <a:latin typeface="+mj-lt"/>
                <a:cs typeface="Avenir LT Std 65 Medium"/>
              </a:endParaRPr>
            </a:p>
          </p:txBody>
        </p:sp>
        <p:sp>
          <p:nvSpPr>
            <p:cNvPr id="106" name="object 18">
              <a:extLst>
                <a:ext uri="{FF2B5EF4-FFF2-40B4-BE49-F238E27FC236}">
                  <a16:creationId xmlns:a16="http://schemas.microsoft.com/office/drawing/2014/main" id="{3C780F7D-121E-B2F3-765C-42C1EB465742}"/>
                </a:ext>
              </a:extLst>
            </p:cNvPr>
            <p:cNvSpPr txBox="1"/>
            <p:nvPr/>
          </p:nvSpPr>
          <p:spPr>
            <a:xfrm>
              <a:off x="5953749" y="2491435"/>
              <a:ext cx="39821" cy="138082"/>
            </a:xfrm>
            <a:prstGeom prst="rect">
              <a:avLst/>
            </a:prstGeom>
            <a:solidFill>
              <a:schemeClr val="accent2"/>
            </a:solidFill>
          </p:spPr>
          <p:txBody>
            <a:bodyPr vert="horz" wrap="none" lIns="0" tIns="0" rIns="548640" bIns="0" rtlCol="0" anchor="ctr">
              <a:noAutofit/>
            </a:bodyPr>
            <a:lstStyle/>
            <a:p>
              <a:pPr marL="22225">
                <a:lnSpc>
                  <a:spcPct val="100000"/>
                </a:lnSpc>
                <a:spcBef>
                  <a:spcPts val="155"/>
                </a:spcBef>
                <a:tabLst>
                  <a:tab pos="1133475" algn="l"/>
                </a:tabLst>
              </a:pPr>
              <a:r>
                <a:rPr lang="en-IN" sz="700" spc="-20" dirty="0">
                  <a:solidFill>
                    <a:schemeClr val="bg1"/>
                  </a:solidFill>
                  <a:latin typeface="+mj-lt"/>
                  <a:cs typeface="Avenir LT Std 55 Roman"/>
                </a:rPr>
                <a:t>2023       </a:t>
              </a:r>
              <a:r>
                <a:rPr lang="en-IN" sz="700" dirty="0">
                  <a:solidFill>
                    <a:schemeClr val="bg1"/>
                  </a:solidFill>
                  <a:latin typeface="+mj-lt"/>
                  <a:cs typeface="Avenir LT Std 55 Roman"/>
                </a:rPr>
                <a:t>-</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0.2</a:t>
              </a:r>
              <a:r>
                <a:rPr sz="700" b="1" spc="-10" dirty="0">
                  <a:solidFill>
                    <a:schemeClr val="bg1"/>
                  </a:solidFill>
                  <a:latin typeface="+mj-lt"/>
                  <a:cs typeface="Avenir LT Std 65 Medium"/>
                </a:rPr>
                <a:t>m</a:t>
              </a:r>
              <a:endParaRPr sz="700" dirty="0">
                <a:solidFill>
                  <a:schemeClr val="bg1"/>
                </a:solidFill>
                <a:latin typeface="+mj-lt"/>
                <a:cs typeface="Avenir LT Std 65 Medium"/>
              </a:endParaRPr>
            </a:p>
          </p:txBody>
        </p:sp>
        <p:sp>
          <p:nvSpPr>
            <p:cNvPr id="107" name="object 15">
              <a:extLst>
                <a:ext uri="{FF2B5EF4-FFF2-40B4-BE49-F238E27FC236}">
                  <a16:creationId xmlns:a16="http://schemas.microsoft.com/office/drawing/2014/main" id="{525541F5-1598-5257-A8C6-1C414FCB4B38}"/>
                </a:ext>
              </a:extLst>
            </p:cNvPr>
            <p:cNvSpPr txBox="1"/>
            <p:nvPr/>
          </p:nvSpPr>
          <p:spPr>
            <a:xfrm>
              <a:off x="5323536" y="1970830"/>
              <a:ext cx="672225" cy="138081"/>
            </a:xfrm>
            <a:prstGeom prst="rect">
              <a:avLst/>
            </a:prstGeom>
            <a:solidFill>
              <a:schemeClr val="accent2">
                <a:lumMod val="60000"/>
                <a:lumOff val="40000"/>
              </a:schemeClr>
            </a:solidFill>
          </p:spPr>
          <p:txBody>
            <a:bodyPr vert="horz" wrap="square" lIns="0" tIns="0" rIns="0" bIns="0" rtlCol="0" anchor="ctr">
              <a:noAutofit/>
            </a:bodyPr>
            <a:lstStyle/>
            <a:p>
              <a:pPr marL="22225">
                <a:lnSpc>
                  <a:spcPct val="100000"/>
                </a:lnSpc>
                <a:spcBef>
                  <a:spcPts val="150"/>
                </a:spcBef>
                <a:tabLst>
                  <a:tab pos="379095" algn="l"/>
                </a:tabLst>
              </a:pPr>
              <a:r>
                <a:rPr lang="en-IN" sz="700" b="1" spc="-10" dirty="0">
                  <a:solidFill>
                    <a:schemeClr val="bg1"/>
                  </a:solidFill>
                  <a:latin typeface="+mj-lt"/>
                  <a:cs typeface="Avenir LT Std 65 Medium"/>
                </a:rPr>
                <a:t>-$4.0m         </a:t>
              </a:r>
              <a:r>
                <a:rPr sz="700" spc="-20" dirty="0">
                  <a:solidFill>
                    <a:schemeClr val="bg1"/>
                  </a:solidFill>
                  <a:latin typeface="+mj-lt"/>
                  <a:cs typeface="Avenir LT Std 55 Roman"/>
                </a:rPr>
                <a:t>20</a:t>
              </a:r>
              <a:r>
                <a:rPr lang="en-IN" sz="700" spc="-20" dirty="0">
                  <a:solidFill>
                    <a:schemeClr val="bg1"/>
                  </a:solidFill>
                  <a:latin typeface="+mj-lt"/>
                  <a:cs typeface="Avenir LT Std 55 Roman"/>
                </a:rPr>
                <a:t>20</a:t>
              </a:r>
              <a:endParaRPr sz="700" dirty="0">
                <a:solidFill>
                  <a:schemeClr val="bg1"/>
                </a:solidFill>
                <a:latin typeface="+mj-lt"/>
                <a:cs typeface="Avenir LT Std 65 Medium"/>
              </a:endParaRPr>
            </a:p>
          </p:txBody>
        </p:sp>
        <p:sp>
          <p:nvSpPr>
            <p:cNvPr id="108" name="object 15">
              <a:extLst>
                <a:ext uri="{FF2B5EF4-FFF2-40B4-BE49-F238E27FC236}">
                  <a16:creationId xmlns:a16="http://schemas.microsoft.com/office/drawing/2014/main" id="{4BA3EEEE-B709-5BE2-5A5D-46ECBAEF6053}"/>
                </a:ext>
              </a:extLst>
            </p:cNvPr>
            <p:cNvSpPr txBox="1"/>
            <p:nvPr/>
          </p:nvSpPr>
          <p:spPr>
            <a:xfrm>
              <a:off x="6010370" y="2144365"/>
              <a:ext cx="215559" cy="138081"/>
            </a:xfrm>
            <a:prstGeom prst="rect">
              <a:avLst/>
            </a:prstGeom>
            <a:solidFill>
              <a:schemeClr val="accent2">
                <a:lumMod val="60000"/>
                <a:lumOff val="40000"/>
              </a:schemeClr>
            </a:solidFill>
          </p:spPr>
          <p:txBody>
            <a:bodyPr vert="horz" wrap="none" lIns="0" tIns="0" rIns="82296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21</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1.4m</a:t>
              </a:r>
              <a:endParaRPr sz="700" dirty="0">
                <a:solidFill>
                  <a:schemeClr val="bg1"/>
                </a:solidFill>
                <a:latin typeface="+mj-lt"/>
                <a:cs typeface="Avenir LT Std 65 Medium"/>
              </a:endParaRPr>
            </a:p>
          </p:txBody>
        </p:sp>
        <p:sp>
          <p:nvSpPr>
            <p:cNvPr id="109" name="object 15">
              <a:extLst>
                <a:ext uri="{FF2B5EF4-FFF2-40B4-BE49-F238E27FC236}">
                  <a16:creationId xmlns:a16="http://schemas.microsoft.com/office/drawing/2014/main" id="{3766A723-E6DD-F7E3-1427-6CA4132CC177}"/>
                </a:ext>
              </a:extLst>
            </p:cNvPr>
            <p:cNvSpPr txBox="1"/>
            <p:nvPr/>
          </p:nvSpPr>
          <p:spPr>
            <a:xfrm>
              <a:off x="5992315" y="2317900"/>
              <a:ext cx="74689" cy="138081"/>
            </a:xfrm>
            <a:prstGeom prst="rect">
              <a:avLst/>
            </a:prstGeom>
            <a:solidFill>
              <a:schemeClr val="accent2">
                <a:lumMod val="60000"/>
                <a:lumOff val="40000"/>
              </a:schemeClr>
            </a:solidFill>
          </p:spPr>
          <p:txBody>
            <a:bodyPr vert="horz" wrap="none" lIns="0" tIns="0" rIns="640080" bIns="0" rtlCol="0" anchor="ctr">
              <a:noAutofit/>
            </a:bodyPr>
            <a:lstStyle/>
            <a:p>
              <a:pPr marL="22225">
                <a:lnSpc>
                  <a:spcPct val="100000"/>
                </a:lnSpc>
                <a:spcBef>
                  <a:spcPts val="150"/>
                </a:spcBef>
                <a:tabLst>
                  <a:tab pos="379095" algn="l"/>
                </a:tabLst>
              </a:pPr>
              <a:r>
                <a:rPr sz="700" spc="-20" dirty="0">
                  <a:solidFill>
                    <a:schemeClr val="bg1"/>
                  </a:solidFill>
                  <a:latin typeface="+mj-lt"/>
                  <a:cs typeface="Avenir LT Std 55 Roman"/>
                </a:rPr>
                <a:t>20</a:t>
              </a:r>
              <a:r>
                <a:rPr lang="en-IN" sz="700" spc="-20" dirty="0">
                  <a:solidFill>
                    <a:schemeClr val="bg1"/>
                  </a:solidFill>
                  <a:latin typeface="+mj-lt"/>
                  <a:cs typeface="Avenir LT Std 55 Roman"/>
                </a:rPr>
                <a:t>22  </a:t>
              </a:r>
              <a:r>
                <a:rPr lang="en-IN" sz="700" dirty="0">
                  <a:solidFill>
                    <a:schemeClr val="bg1"/>
                  </a:solidFill>
                  <a:latin typeface="+mj-lt"/>
                  <a:cs typeface="Avenir LT Std 55 Roman"/>
                </a:rPr>
                <a:t>       </a:t>
              </a:r>
              <a:r>
                <a:rPr sz="700" b="1" spc="-10" dirty="0">
                  <a:solidFill>
                    <a:schemeClr val="bg1"/>
                  </a:solidFill>
                  <a:latin typeface="+mj-lt"/>
                  <a:cs typeface="Avenir LT Std 65 Medium"/>
                </a:rPr>
                <a:t>$</a:t>
              </a:r>
              <a:r>
                <a:rPr lang="en-IN" sz="700" b="1" spc="-10" dirty="0">
                  <a:solidFill>
                    <a:schemeClr val="bg1"/>
                  </a:solidFill>
                  <a:latin typeface="+mj-lt"/>
                  <a:cs typeface="Avenir LT Std 65 Medium"/>
                </a:rPr>
                <a:t>0.4m</a:t>
              </a:r>
              <a:endParaRPr sz="700" dirty="0">
                <a:solidFill>
                  <a:schemeClr val="bg1"/>
                </a:solidFill>
                <a:latin typeface="+mj-lt"/>
                <a:cs typeface="Avenir LT Std 65 Medium"/>
              </a:endParaRPr>
            </a:p>
          </p:txBody>
        </p:sp>
      </p:grpSp>
      <p:grpSp>
        <p:nvGrpSpPr>
          <p:cNvPr id="119" name="Graphic 3">
            <a:extLst>
              <a:ext uri="{FF2B5EF4-FFF2-40B4-BE49-F238E27FC236}">
                <a16:creationId xmlns:a16="http://schemas.microsoft.com/office/drawing/2014/main" id="{6EFE4DED-C9E3-CD52-F5A3-8585E5A6DFA8}"/>
              </a:ext>
            </a:extLst>
          </p:cNvPr>
          <p:cNvGrpSpPr/>
          <p:nvPr/>
        </p:nvGrpSpPr>
        <p:grpSpPr>
          <a:xfrm>
            <a:off x="833436" y="6472831"/>
            <a:ext cx="607322" cy="131989"/>
            <a:chOff x="833436" y="6472831"/>
            <a:chExt cx="607322" cy="131989"/>
          </a:xfrm>
        </p:grpSpPr>
        <p:sp>
          <p:nvSpPr>
            <p:cNvPr id="120" name="Freeform: Shape 119">
              <a:extLst>
                <a:ext uri="{FF2B5EF4-FFF2-40B4-BE49-F238E27FC236}">
                  <a16:creationId xmlns:a16="http://schemas.microsoft.com/office/drawing/2014/main" id="{015CD1CA-BFAD-84F4-03AD-7F637F55457A}"/>
                </a:ext>
              </a:extLst>
            </p:cNvPr>
            <p:cNvSpPr/>
            <p:nvPr/>
          </p:nvSpPr>
          <p:spPr>
            <a:xfrm>
              <a:off x="1327237"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7" y="103678"/>
                    <a:pt x="103678" y="82637"/>
                    <a:pt x="103678" y="56761"/>
                  </a:cubicBezTo>
                  <a:cubicBezTo>
                    <a:pt x="103678" y="30884"/>
                    <a:pt x="82637"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9A4BEF28-357E-E4F0-CEAD-6C1A5497FFE2}"/>
                </a:ext>
              </a:extLst>
            </p:cNvPr>
            <p:cNvSpPr/>
            <p:nvPr/>
          </p:nvSpPr>
          <p:spPr>
            <a:xfrm>
              <a:off x="969320"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6" y="103678"/>
                    <a:pt x="103678" y="82637"/>
                    <a:pt x="103678" y="56761"/>
                  </a:cubicBezTo>
                  <a:cubicBezTo>
                    <a:pt x="103678" y="30884"/>
                    <a:pt x="82636"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2A5C2A28-1085-E8BF-930C-A955D3D3ADDF}"/>
                </a:ext>
              </a:extLst>
            </p:cNvPr>
            <p:cNvSpPr/>
            <p:nvPr/>
          </p:nvSpPr>
          <p:spPr>
            <a:xfrm>
              <a:off x="833436" y="6472831"/>
              <a:ext cx="96061" cy="79123"/>
            </a:xfrm>
            <a:custGeom>
              <a:avLst/>
              <a:gdLst>
                <a:gd name="connsiteX0" fmla="*/ 96061 w 96061"/>
                <a:gd name="connsiteY0" fmla="*/ 47579 h 79123"/>
                <a:gd name="connsiteX1" fmla="*/ 91401 w 96061"/>
                <a:gd name="connsiteY1" fmla="*/ 47579 h 79123"/>
                <a:gd name="connsiteX2" fmla="*/ 90984 w 96061"/>
                <a:gd name="connsiteY2" fmla="*/ 47057 h 79123"/>
                <a:gd name="connsiteX3" fmla="*/ 67473 w 96061"/>
                <a:gd name="connsiteY3" fmla="*/ 34397 h 79123"/>
                <a:gd name="connsiteX4" fmla="*/ 67473 w 96061"/>
                <a:gd name="connsiteY4" fmla="*/ 60621 h 79123"/>
                <a:gd name="connsiteX5" fmla="*/ 66012 w 96061"/>
                <a:gd name="connsiteY5" fmla="*/ 60517 h 79123"/>
                <a:gd name="connsiteX6" fmla="*/ 65142 w 96061"/>
                <a:gd name="connsiteY6" fmla="*/ 60517 h 79123"/>
                <a:gd name="connsiteX7" fmla="*/ 63682 w 96061"/>
                <a:gd name="connsiteY7" fmla="*/ 60621 h 79123"/>
                <a:gd name="connsiteX8" fmla="*/ 63682 w 96061"/>
                <a:gd name="connsiteY8" fmla="*/ 34362 h 79123"/>
                <a:gd name="connsiteX9" fmla="*/ 43162 w 96061"/>
                <a:gd name="connsiteY9" fmla="*/ 43614 h 79123"/>
                <a:gd name="connsiteX10" fmla="*/ 33910 w 96061"/>
                <a:gd name="connsiteY10" fmla="*/ 64134 h 79123"/>
                <a:gd name="connsiteX11" fmla="*/ 60204 w 96061"/>
                <a:gd name="connsiteY11" fmla="*/ 64134 h 79123"/>
                <a:gd name="connsiteX12" fmla="*/ 60099 w 96061"/>
                <a:gd name="connsiteY12" fmla="*/ 65595 h 79123"/>
                <a:gd name="connsiteX13" fmla="*/ 60099 w 96061"/>
                <a:gd name="connsiteY13" fmla="*/ 65977 h 79123"/>
                <a:gd name="connsiteX14" fmla="*/ 60099 w 96061"/>
                <a:gd name="connsiteY14" fmla="*/ 66464 h 79123"/>
                <a:gd name="connsiteX15" fmla="*/ 60238 w 96061"/>
                <a:gd name="connsiteY15" fmla="*/ 67925 h 79123"/>
                <a:gd name="connsiteX16" fmla="*/ 33910 w 96061"/>
                <a:gd name="connsiteY16" fmla="*/ 67925 h 79123"/>
                <a:gd name="connsiteX17" fmla="*/ 35649 w 96061"/>
                <a:gd name="connsiteY17" fmla="*/ 76585 h 79123"/>
                <a:gd name="connsiteX18" fmla="*/ 36101 w 96061"/>
                <a:gd name="connsiteY18" fmla="*/ 77872 h 79123"/>
                <a:gd name="connsiteX19" fmla="*/ 32519 w 96061"/>
                <a:gd name="connsiteY19" fmla="*/ 79124 h 79123"/>
                <a:gd name="connsiteX20" fmla="*/ 32067 w 96061"/>
                <a:gd name="connsiteY20" fmla="*/ 77837 h 79123"/>
                <a:gd name="connsiteX21" fmla="*/ 30119 w 96061"/>
                <a:gd name="connsiteY21" fmla="*/ 67925 h 79123"/>
                <a:gd name="connsiteX22" fmla="*/ 0 w 96061"/>
                <a:gd name="connsiteY22" fmla="*/ 67925 h 79123"/>
                <a:gd name="connsiteX23" fmla="*/ 0 w 96061"/>
                <a:gd name="connsiteY23" fmla="*/ 64134 h 79123"/>
                <a:gd name="connsiteX24" fmla="*/ 30154 w 96061"/>
                <a:gd name="connsiteY24" fmla="*/ 64134 h 79123"/>
                <a:gd name="connsiteX25" fmla="*/ 40518 w 96061"/>
                <a:gd name="connsiteY25" fmla="*/ 40936 h 79123"/>
                <a:gd name="connsiteX26" fmla="*/ 63716 w 96061"/>
                <a:gd name="connsiteY26" fmla="*/ 30571 h 79123"/>
                <a:gd name="connsiteX27" fmla="*/ 63716 w 96061"/>
                <a:gd name="connsiteY27" fmla="*/ 0 h 79123"/>
                <a:gd name="connsiteX28" fmla="*/ 67507 w 96061"/>
                <a:gd name="connsiteY28" fmla="*/ 0 h 79123"/>
                <a:gd name="connsiteX29" fmla="*/ 67507 w 96061"/>
                <a:gd name="connsiteY29" fmla="*/ 30571 h 79123"/>
                <a:gd name="connsiteX30" fmla="*/ 94531 w 96061"/>
                <a:gd name="connsiteY30" fmla="*/ 45422 h 79123"/>
                <a:gd name="connsiteX31" fmla="*/ 96061 w 96061"/>
                <a:gd name="connsiteY31" fmla="*/ 47579 h 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1" h="79123">
                  <a:moveTo>
                    <a:pt x="96061" y="47579"/>
                  </a:moveTo>
                  <a:lnTo>
                    <a:pt x="91401" y="47579"/>
                  </a:lnTo>
                  <a:lnTo>
                    <a:pt x="90984" y="47057"/>
                  </a:lnTo>
                  <a:cubicBezTo>
                    <a:pt x="85384" y="39614"/>
                    <a:pt x="76689" y="34954"/>
                    <a:pt x="67473" y="34397"/>
                  </a:cubicBezTo>
                  <a:lnTo>
                    <a:pt x="67473" y="60621"/>
                  </a:lnTo>
                  <a:lnTo>
                    <a:pt x="66012" y="60517"/>
                  </a:lnTo>
                  <a:cubicBezTo>
                    <a:pt x="65734" y="60517"/>
                    <a:pt x="65421" y="60517"/>
                    <a:pt x="65142" y="60517"/>
                  </a:cubicBezTo>
                  <a:lnTo>
                    <a:pt x="63682" y="60621"/>
                  </a:lnTo>
                  <a:lnTo>
                    <a:pt x="63682" y="34362"/>
                  </a:lnTo>
                  <a:cubicBezTo>
                    <a:pt x="55926" y="34815"/>
                    <a:pt x="48692" y="38084"/>
                    <a:pt x="43162" y="43614"/>
                  </a:cubicBezTo>
                  <a:cubicBezTo>
                    <a:pt x="37632" y="49144"/>
                    <a:pt x="34362" y="56378"/>
                    <a:pt x="33910" y="64134"/>
                  </a:cubicBezTo>
                  <a:lnTo>
                    <a:pt x="60204" y="64134"/>
                  </a:lnTo>
                  <a:lnTo>
                    <a:pt x="60099" y="65595"/>
                  </a:lnTo>
                  <a:cubicBezTo>
                    <a:pt x="60099" y="65595"/>
                    <a:pt x="60099" y="65838"/>
                    <a:pt x="60099" y="65977"/>
                  </a:cubicBezTo>
                  <a:cubicBezTo>
                    <a:pt x="60099" y="66116"/>
                    <a:pt x="60099" y="66290"/>
                    <a:pt x="60099" y="66464"/>
                  </a:cubicBezTo>
                  <a:lnTo>
                    <a:pt x="60238" y="67925"/>
                  </a:lnTo>
                  <a:lnTo>
                    <a:pt x="33910" y="67925"/>
                  </a:lnTo>
                  <a:cubicBezTo>
                    <a:pt x="34084" y="70881"/>
                    <a:pt x="34675" y="73803"/>
                    <a:pt x="35649" y="76585"/>
                  </a:cubicBezTo>
                  <a:lnTo>
                    <a:pt x="36101" y="77872"/>
                  </a:lnTo>
                  <a:lnTo>
                    <a:pt x="32519" y="79124"/>
                  </a:lnTo>
                  <a:lnTo>
                    <a:pt x="32067" y="77837"/>
                  </a:lnTo>
                  <a:cubicBezTo>
                    <a:pt x="30954" y="74637"/>
                    <a:pt x="30293" y="71298"/>
                    <a:pt x="30119" y="67925"/>
                  </a:cubicBezTo>
                  <a:lnTo>
                    <a:pt x="0" y="67925"/>
                  </a:lnTo>
                  <a:lnTo>
                    <a:pt x="0" y="64134"/>
                  </a:lnTo>
                  <a:lnTo>
                    <a:pt x="30154" y="64134"/>
                  </a:lnTo>
                  <a:cubicBezTo>
                    <a:pt x="30606" y="55369"/>
                    <a:pt x="34258" y="47161"/>
                    <a:pt x="40518" y="40936"/>
                  </a:cubicBezTo>
                  <a:cubicBezTo>
                    <a:pt x="46779" y="34675"/>
                    <a:pt x="54952" y="31024"/>
                    <a:pt x="63716" y="30571"/>
                  </a:cubicBezTo>
                  <a:lnTo>
                    <a:pt x="63716" y="0"/>
                  </a:lnTo>
                  <a:lnTo>
                    <a:pt x="67507" y="0"/>
                  </a:lnTo>
                  <a:lnTo>
                    <a:pt x="67507" y="30571"/>
                  </a:lnTo>
                  <a:cubicBezTo>
                    <a:pt x="78219" y="31163"/>
                    <a:pt x="88271" y="36658"/>
                    <a:pt x="94531" y="45422"/>
                  </a:cubicBezTo>
                  <a:lnTo>
                    <a:pt x="96061" y="47579"/>
                  </a:lnTo>
                  <a:close/>
                </a:path>
              </a:pathLst>
            </a:custGeom>
            <a:solidFill>
              <a:srgbClr val="86C555"/>
            </a:solidFill>
            <a:ln w="3429"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5C5E118E-DA3E-94F4-3B37-A986D1492E14}"/>
                </a:ext>
              </a:extLst>
            </p:cNvPr>
            <p:cNvSpPr/>
            <p:nvPr/>
          </p:nvSpPr>
          <p:spPr>
            <a:xfrm>
              <a:off x="881327" y="6544199"/>
              <a:ext cx="48169" cy="60621"/>
            </a:xfrm>
            <a:custGeom>
              <a:avLst/>
              <a:gdLst>
                <a:gd name="connsiteX0" fmla="*/ 48135 w 48169"/>
                <a:gd name="connsiteY0" fmla="*/ 13112 h 60621"/>
                <a:gd name="connsiteX1" fmla="*/ 46605 w 48169"/>
                <a:gd name="connsiteY1" fmla="*/ 15268 h 60621"/>
                <a:gd name="connsiteX2" fmla="*/ 19616 w 48169"/>
                <a:gd name="connsiteY2" fmla="*/ 30119 h 60621"/>
                <a:gd name="connsiteX3" fmla="*/ 19616 w 48169"/>
                <a:gd name="connsiteY3" fmla="*/ 60621 h 60621"/>
                <a:gd name="connsiteX4" fmla="*/ 15825 w 48169"/>
                <a:gd name="connsiteY4" fmla="*/ 60621 h 60621"/>
                <a:gd name="connsiteX5" fmla="*/ 15825 w 48169"/>
                <a:gd name="connsiteY5" fmla="*/ 30119 h 60621"/>
                <a:gd name="connsiteX6" fmla="*/ 1217 w 48169"/>
                <a:gd name="connsiteY6" fmla="*/ 26154 h 60621"/>
                <a:gd name="connsiteX7" fmla="*/ 0 w 48169"/>
                <a:gd name="connsiteY7" fmla="*/ 25528 h 60621"/>
                <a:gd name="connsiteX8" fmla="*/ 1774 w 48169"/>
                <a:gd name="connsiteY8" fmla="*/ 22155 h 60621"/>
                <a:gd name="connsiteX9" fmla="*/ 2991 w 48169"/>
                <a:gd name="connsiteY9" fmla="*/ 22781 h 60621"/>
                <a:gd name="connsiteX10" fmla="*/ 15860 w 48169"/>
                <a:gd name="connsiteY10" fmla="*/ 26328 h 60621"/>
                <a:gd name="connsiteX11" fmla="*/ 15860 w 48169"/>
                <a:gd name="connsiteY11" fmla="*/ 0 h 60621"/>
                <a:gd name="connsiteX12" fmla="*/ 17320 w 48169"/>
                <a:gd name="connsiteY12" fmla="*/ 104 h 60621"/>
                <a:gd name="connsiteX13" fmla="*/ 18190 w 48169"/>
                <a:gd name="connsiteY13" fmla="*/ 104 h 60621"/>
                <a:gd name="connsiteX14" fmla="*/ 19651 w 48169"/>
                <a:gd name="connsiteY14" fmla="*/ 0 h 60621"/>
                <a:gd name="connsiteX15" fmla="*/ 19651 w 48169"/>
                <a:gd name="connsiteY15" fmla="*/ 26328 h 60621"/>
                <a:gd name="connsiteX16" fmla="*/ 43127 w 48169"/>
                <a:gd name="connsiteY16" fmla="*/ 13668 h 60621"/>
                <a:gd name="connsiteX17" fmla="*/ 43544 w 48169"/>
                <a:gd name="connsiteY17" fmla="*/ 13112 h 60621"/>
                <a:gd name="connsiteX18" fmla="*/ 48170 w 48169"/>
                <a:gd name="connsiteY18" fmla="*/ 13112 h 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69" h="60621">
                  <a:moveTo>
                    <a:pt x="48135" y="13112"/>
                  </a:moveTo>
                  <a:lnTo>
                    <a:pt x="46605" y="15268"/>
                  </a:lnTo>
                  <a:cubicBezTo>
                    <a:pt x="40310" y="24207"/>
                    <a:pt x="30502" y="29563"/>
                    <a:pt x="19616" y="30119"/>
                  </a:cubicBezTo>
                  <a:lnTo>
                    <a:pt x="19616" y="60621"/>
                  </a:lnTo>
                  <a:lnTo>
                    <a:pt x="15825" y="60621"/>
                  </a:lnTo>
                  <a:lnTo>
                    <a:pt x="15825" y="30119"/>
                  </a:lnTo>
                  <a:cubicBezTo>
                    <a:pt x="10712" y="29841"/>
                    <a:pt x="5704" y="28485"/>
                    <a:pt x="1217" y="26154"/>
                  </a:cubicBezTo>
                  <a:lnTo>
                    <a:pt x="0" y="25528"/>
                  </a:lnTo>
                  <a:lnTo>
                    <a:pt x="1774" y="22155"/>
                  </a:lnTo>
                  <a:lnTo>
                    <a:pt x="2991" y="22781"/>
                  </a:lnTo>
                  <a:cubicBezTo>
                    <a:pt x="6921" y="24833"/>
                    <a:pt x="11338" y="26050"/>
                    <a:pt x="15860" y="26328"/>
                  </a:cubicBezTo>
                  <a:lnTo>
                    <a:pt x="15860" y="0"/>
                  </a:lnTo>
                  <a:lnTo>
                    <a:pt x="17320" y="104"/>
                  </a:lnTo>
                  <a:cubicBezTo>
                    <a:pt x="17599" y="104"/>
                    <a:pt x="17912" y="104"/>
                    <a:pt x="18190" y="104"/>
                  </a:cubicBezTo>
                  <a:lnTo>
                    <a:pt x="19651" y="0"/>
                  </a:lnTo>
                  <a:lnTo>
                    <a:pt x="19651" y="26328"/>
                  </a:lnTo>
                  <a:cubicBezTo>
                    <a:pt x="29041" y="25772"/>
                    <a:pt x="37527" y="21216"/>
                    <a:pt x="43127" y="13668"/>
                  </a:cubicBezTo>
                  <a:lnTo>
                    <a:pt x="43544" y="13112"/>
                  </a:lnTo>
                  <a:lnTo>
                    <a:pt x="48170" y="13112"/>
                  </a:lnTo>
                  <a:close/>
                </a:path>
              </a:pathLst>
            </a:custGeom>
            <a:solidFill>
              <a:srgbClr val="86C555"/>
            </a:solidFill>
            <a:ln w="3429"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67932AA6-EC64-E158-FDFA-C9C8F4280C23}"/>
                </a:ext>
              </a:extLst>
            </p:cNvPr>
            <p:cNvSpPr/>
            <p:nvPr/>
          </p:nvSpPr>
          <p:spPr>
            <a:xfrm>
              <a:off x="904421" y="6536999"/>
              <a:ext cx="39092" cy="3790"/>
            </a:xfrm>
            <a:custGeom>
              <a:avLst/>
              <a:gdLst>
                <a:gd name="connsiteX0" fmla="*/ 39058 w 39092"/>
                <a:gd name="connsiteY0" fmla="*/ 1878 h 3790"/>
                <a:gd name="connsiteX1" fmla="*/ 39058 w 39092"/>
                <a:gd name="connsiteY1" fmla="*/ 2261 h 3790"/>
                <a:gd name="connsiteX2" fmla="*/ 39058 w 39092"/>
                <a:gd name="connsiteY2" fmla="*/ 2469 h 3790"/>
                <a:gd name="connsiteX3" fmla="*/ 39058 w 39092"/>
                <a:gd name="connsiteY3" fmla="*/ 3791 h 3790"/>
                <a:gd name="connsiteX4" fmla="*/ 0 w 39092"/>
                <a:gd name="connsiteY4" fmla="*/ 3791 h 3790"/>
                <a:gd name="connsiteX5" fmla="*/ 139 w 39092"/>
                <a:gd name="connsiteY5" fmla="*/ 2330 h 3790"/>
                <a:gd name="connsiteX6" fmla="*/ 139 w 39092"/>
                <a:gd name="connsiteY6" fmla="*/ 1843 h 3790"/>
                <a:gd name="connsiteX7" fmla="*/ 139 w 39092"/>
                <a:gd name="connsiteY7" fmla="*/ 1461 h 3790"/>
                <a:gd name="connsiteX8" fmla="*/ 35 w 39092"/>
                <a:gd name="connsiteY8" fmla="*/ 0 h 3790"/>
                <a:gd name="connsiteX9" fmla="*/ 39092 w 39092"/>
                <a:gd name="connsiteY9" fmla="*/ 0 h 3790"/>
                <a:gd name="connsiteX10" fmla="*/ 39092 w 39092"/>
                <a:gd name="connsiteY10" fmla="*/ 1878 h 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92" h="3790">
                  <a:moveTo>
                    <a:pt x="39058" y="1878"/>
                  </a:moveTo>
                  <a:cubicBezTo>
                    <a:pt x="39058" y="1878"/>
                    <a:pt x="39058" y="2122"/>
                    <a:pt x="39058" y="2261"/>
                  </a:cubicBezTo>
                  <a:cubicBezTo>
                    <a:pt x="39058" y="2330"/>
                    <a:pt x="39058" y="2400"/>
                    <a:pt x="39058" y="2469"/>
                  </a:cubicBezTo>
                  <a:lnTo>
                    <a:pt x="39058" y="3791"/>
                  </a:lnTo>
                  <a:lnTo>
                    <a:pt x="0" y="3791"/>
                  </a:lnTo>
                  <a:lnTo>
                    <a:pt x="139" y="2330"/>
                  </a:lnTo>
                  <a:cubicBezTo>
                    <a:pt x="139" y="2156"/>
                    <a:pt x="139" y="1982"/>
                    <a:pt x="139" y="1843"/>
                  </a:cubicBezTo>
                  <a:cubicBezTo>
                    <a:pt x="139" y="1704"/>
                    <a:pt x="139" y="1600"/>
                    <a:pt x="139" y="1461"/>
                  </a:cubicBezTo>
                  <a:lnTo>
                    <a:pt x="35" y="0"/>
                  </a:lnTo>
                  <a:lnTo>
                    <a:pt x="39092" y="0"/>
                  </a:lnTo>
                  <a:lnTo>
                    <a:pt x="39092" y="1878"/>
                  </a:lnTo>
                  <a:close/>
                </a:path>
              </a:pathLst>
            </a:custGeom>
            <a:solidFill>
              <a:srgbClr val="86C555"/>
            </a:solidFill>
            <a:ln w="3429"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67275C06-149D-33BA-3068-FFB27E77A5A7}"/>
                </a:ext>
              </a:extLst>
            </p:cNvPr>
            <p:cNvSpPr/>
            <p:nvPr/>
          </p:nvSpPr>
          <p:spPr>
            <a:xfrm>
              <a:off x="842061" y="6482151"/>
              <a:ext cx="108373" cy="113451"/>
            </a:xfrm>
            <a:custGeom>
              <a:avLst/>
              <a:gdLst>
                <a:gd name="connsiteX0" fmla="*/ 97313 w 108373"/>
                <a:gd name="connsiteY0" fmla="*/ 80480 h 113451"/>
                <a:gd name="connsiteX1" fmla="*/ 108339 w 108373"/>
                <a:gd name="connsiteY1" fmla="*/ 80480 h 113451"/>
                <a:gd name="connsiteX2" fmla="*/ 106565 w 108373"/>
                <a:gd name="connsiteY2" fmla="*/ 83750 h 113451"/>
                <a:gd name="connsiteX3" fmla="*/ 56691 w 108373"/>
                <a:gd name="connsiteY3" fmla="*/ 113452 h 113451"/>
                <a:gd name="connsiteX4" fmla="*/ 0 w 108373"/>
                <a:gd name="connsiteY4" fmla="*/ 56761 h 113451"/>
                <a:gd name="connsiteX5" fmla="*/ 56726 w 108373"/>
                <a:gd name="connsiteY5" fmla="*/ 0 h 113451"/>
                <a:gd name="connsiteX6" fmla="*/ 85767 w 108373"/>
                <a:gd name="connsiteY6" fmla="*/ 8034 h 113451"/>
                <a:gd name="connsiteX7" fmla="*/ 106600 w 108373"/>
                <a:gd name="connsiteY7" fmla="*/ 29667 h 113451"/>
                <a:gd name="connsiteX8" fmla="*/ 108373 w 108373"/>
                <a:gd name="connsiteY8" fmla="*/ 32936 h 113451"/>
                <a:gd name="connsiteX9" fmla="*/ 97313 w 108373"/>
                <a:gd name="connsiteY9" fmla="*/ 32936 h 113451"/>
                <a:gd name="connsiteX10" fmla="*/ 96653 w 108373"/>
                <a:gd name="connsiteY10" fmla="*/ 31893 h 113451"/>
                <a:gd name="connsiteX11" fmla="*/ 56726 w 108373"/>
                <a:gd name="connsiteY11" fmla="*/ 9704 h 113451"/>
                <a:gd name="connsiteX12" fmla="*/ 9738 w 108373"/>
                <a:gd name="connsiteY12" fmla="*/ 56691 h 113451"/>
                <a:gd name="connsiteX13" fmla="*/ 56726 w 108373"/>
                <a:gd name="connsiteY13" fmla="*/ 103678 h 113451"/>
                <a:gd name="connsiteX14" fmla="*/ 79680 w 108373"/>
                <a:gd name="connsiteY14" fmla="*/ 97696 h 113451"/>
                <a:gd name="connsiteX15" fmla="*/ 96687 w 108373"/>
                <a:gd name="connsiteY15" fmla="*/ 81489 h 113451"/>
                <a:gd name="connsiteX16" fmla="*/ 97348 w 108373"/>
                <a:gd name="connsiteY16" fmla="*/ 80446 h 11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73" h="113451">
                  <a:moveTo>
                    <a:pt x="97313" y="80480"/>
                  </a:moveTo>
                  <a:lnTo>
                    <a:pt x="108339" y="80480"/>
                  </a:lnTo>
                  <a:lnTo>
                    <a:pt x="106565" y="83750"/>
                  </a:lnTo>
                  <a:cubicBezTo>
                    <a:pt x="96653" y="102079"/>
                    <a:pt x="77524" y="113452"/>
                    <a:pt x="56691" y="113452"/>
                  </a:cubicBezTo>
                  <a:cubicBezTo>
                    <a:pt x="25424" y="113452"/>
                    <a:pt x="0" y="88028"/>
                    <a:pt x="0" y="56761"/>
                  </a:cubicBezTo>
                  <a:cubicBezTo>
                    <a:pt x="0" y="25494"/>
                    <a:pt x="25493" y="0"/>
                    <a:pt x="56726" y="0"/>
                  </a:cubicBezTo>
                  <a:cubicBezTo>
                    <a:pt x="66881" y="0"/>
                    <a:pt x="76933" y="2782"/>
                    <a:pt x="85767" y="8034"/>
                  </a:cubicBezTo>
                  <a:cubicBezTo>
                    <a:pt x="94531" y="13286"/>
                    <a:pt x="101765" y="20764"/>
                    <a:pt x="106600" y="29667"/>
                  </a:cubicBezTo>
                  <a:lnTo>
                    <a:pt x="108373" y="32936"/>
                  </a:lnTo>
                  <a:lnTo>
                    <a:pt x="97313" y="32936"/>
                  </a:lnTo>
                  <a:lnTo>
                    <a:pt x="96653" y="31893"/>
                  </a:lnTo>
                  <a:cubicBezTo>
                    <a:pt x="88097" y="18190"/>
                    <a:pt x="72794" y="9704"/>
                    <a:pt x="56726" y="9704"/>
                  </a:cubicBezTo>
                  <a:cubicBezTo>
                    <a:pt x="30815" y="9704"/>
                    <a:pt x="9738" y="30780"/>
                    <a:pt x="9738" y="56691"/>
                  </a:cubicBezTo>
                  <a:cubicBezTo>
                    <a:pt x="9738" y="82602"/>
                    <a:pt x="30815" y="103678"/>
                    <a:pt x="56726" y="103678"/>
                  </a:cubicBezTo>
                  <a:cubicBezTo>
                    <a:pt x="64760" y="103678"/>
                    <a:pt x="72689" y="101626"/>
                    <a:pt x="79680" y="97696"/>
                  </a:cubicBezTo>
                  <a:cubicBezTo>
                    <a:pt x="86601" y="93836"/>
                    <a:pt x="92479" y="88201"/>
                    <a:pt x="96687" y="81489"/>
                  </a:cubicBezTo>
                  <a:lnTo>
                    <a:pt x="97348" y="80446"/>
                  </a:lnTo>
                  <a:close/>
                </a:path>
              </a:pathLst>
            </a:custGeom>
            <a:solidFill>
              <a:srgbClr val="FFFFFF"/>
            </a:solidFill>
            <a:ln w="3429"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CBFE3137-A5C2-B4A7-93ED-BD395D8A44FE}"/>
                </a:ext>
              </a:extLst>
            </p:cNvPr>
            <p:cNvSpPr/>
            <p:nvPr/>
          </p:nvSpPr>
          <p:spPr>
            <a:xfrm>
              <a:off x="892804" y="6532721"/>
              <a:ext cx="12172" cy="12172"/>
            </a:xfrm>
            <a:custGeom>
              <a:avLst/>
              <a:gdLst>
                <a:gd name="connsiteX0" fmla="*/ 0 w 12172"/>
                <a:gd name="connsiteY0" fmla="*/ 6086 h 12172"/>
                <a:gd name="connsiteX1" fmla="*/ 6086 w 12172"/>
                <a:gd name="connsiteY1" fmla="*/ 12173 h 12172"/>
                <a:gd name="connsiteX2" fmla="*/ 12173 w 12172"/>
                <a:gd name="connsiteY2" fmla="*/ 6086 h 12172"/>
                <a:gd name="connsiteX3" fmla="*/ 6086 w 12172"/>
                <a:gd name="connsiteY3" fmla="*/ 0 h 12172"/>
                <a:gd name="connsiteX4" fmla="*/ 0 w 12172"/>
                <a:gd name="connsiteY4" fmla="*/ 6086 h 1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 h="12172">
                  <a:moveTo>
                    <a:pt x="0" y="6086"/>
                  </a:moveTo>
                  <a:cubicBezTo>
                    <a:pt x="0" y="9460"/>
                    <a:pt x="2713" y="12173"/>
                    <a:pt x="6086" y="12173"/>
                  </a:cubicBezTo>
                  <a:cubicBezTo>
                    <a:pt x="9460" y="12173"/>
                    <a:pt x="12173" y="9460"/>
                    <a:pt x="12173" y="6086"/>
                  </a:cubicBezTo>
                  <a:cubicBezTo>
                    <a:pt x="12173" y="2713"/>
                    <a:pt x="9460" y="0"/>
                    <a:pt x="6086" y="0"/>
                  </a:cubicBezTo>
                  <a:cubicBezTo>
                    <a:pt x="2713" y="0"/>
                    <a:pt x="0" y="2713"/>
                    <a:pt x="0" y="6086"/>
                  </a:cubicBezTo>
                </a:path>
              </a:pathLst>
            </a:custGeom>
            <a:solidFill>
              <a:srgbClr val="FFFFFF"/>
            </a:solidFill>
            <a:ln w="3429"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6DE1AEC8-FE45-82E0-756F-ABE41732D42F}"/>
                </a:ext>
              </a:extLst>
            </p:cNvPr>
            <p:cNvSpPr/>
            <p:nvPr/>
          </p:nvSpPr>
          <p:spPr>
            <a:xfrm>
              <a:off x="1107221"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55"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BB3E3C6D-D24E-120B-956A-A1FD6152290B}"/>
                </a:ext>
              </a:extLst>
            </p:cNvPr>
            <p:cNvSpPr/>
            <p:nvPr/>
          </p:nvSpPr>
          <p:spPr>
            <a:xfrm>
              <a:off x="1286858"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90"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6DC00445-3076-CE79-0EC2-50F068B54B90}"/>
                </a:ext>
              </a:extLst>
            </p:cNvPr>
            <p:cNvSpPr/>
            <p:nvPr/>
          </p:nvSpPr>
          <p:spPr>
            <a:xfrm>
              <a:off x="1148365" y="6481943"/>
              <a:ext cx="113381" cy="113381"/>
            </a:xfrm>
            <a:custGeom>
              <a:avLst/>
              <a:gdLst>
                <a:gd name="connsiteX0" fmla="*/ 56726 w 113381"/>
                <a:gd name="connsiteY0" fmla="*/ 9704 h 113381"/>
                <a:gd name="connsiteX1" fmla="*/ 103469 w 113381"/>
                <a:gd name="connsiteY1" fmla="*/ 51857 h 113381"/>
                <a:gd name="connsiteX2" fmla="*/ 9982 w 113381"/>
                <a:gd name="connsiteY2" fmla="*/ 51857 h 113381"/>
                <a:gd name="connsiteX3" fmla="*/ 56726 w 113381"/>
                <a:gd name="connsiteY3" fmla="*/ 9704 h 113381"/>
                <a:gd name="connsiteX4" fmla="*/ 113382 w 113381"/>
                <a:gd name="connsiteY4" fmla="*/ 55474 h 113381"/>
                <a:gd name="connsiteX5" fmla="*/ 113382 w 113381"/>
                <a:gd name="connsiteY5" fmla="*/ 55022 h 113381"/>
                <a:gd name="connsiteX6" fmla="*/ 113347 w 113381"/>
                <a:gd name="connsiteY6" fmla="*/ 53943 h 113381"/>
                <a:gd name="connsiteX7" fmla="*/ 95853 w 113381"/>
                <a:gd name="connsiteY7" fmla="*/ 15720 h 113381"/>
                <a:gd name="connsiteX8" fmla="*/ 56691 w 113381"/>
                <a:gd name="connsiteY8" fmla="*/ 0 h 113381"/>
                <a:gd name="connsiteX9" fmla="*/ 0 w 113381"/>
                <a:gd name="connsiteY9" fmla="*/ 56691 h 113381"/>
                <a:gd name="connsiteX10" fmla="*/ 56691 w 113381"/>
                <a:gd name="connsiteY10" fmla="*/ 113382 h 113381"/>
                <a:gd name="connsiteX11" fmla="*/ 102565 w 113381"/>
                <a:gd name="connsiteY11" fmla="*/ 90010 h 113381"/>
                <a:gd name="connsiteX12" fmla="*/ 102878 w 113381"/>
                <a:gd name="connsiteY12" fmla="*/ 89558 h 113381"/>
                <a:gd name="connsiteX13" fmla="*/ 104269 w 113381"/>
                <a:gd name="connsiteY13" fmla="*/ 87541 h 113381"/>
                <a:gd name="connsiteX14" fmla="*/ 96340 w 113381"/>
                <a:gd name="connsiteY14" fmla="*/ 81941 h 113381"/>
                <a:gd name="connsiteX15" fmla="*/ 94809 w 113381"/>
                <a:gd name="connsiteY15" fmla="*/ 84132 h 113381"/>
                <a:gd name="connsiteX16" fmla="*/ 94670 w 113381"/>
                <a:gd name="connsiteY16" fmla="*/ 84306 h 113381"/>
                <a:gd name="connsiteX17" fmla="*/ 56656 w 113381"/>
                <a:gd name="connsiteY17" fmla="*/ 103678 h 113381"/>
                <a:gd name="connsiteX18" fmla="*/ 9912 w 113381"/>
                <a:gd name="connsiteY18" fmla="*/ 61560 h 113381"/>
                <a:gd name="connsiteX19" fmla="*/ 113312 w 113381"/>
                <a:gd name="connsiteY19" fmla="*/ 61560 h 113381"/>
                <a:gd name="connsiteX20" fmla="*/ 113312 w 113381"/>
                <a:gd name="connsiteY20" fmla="*/ 55474 h 1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81" h="113381">
                  <a:moveTo>
                    <a:pt x="56726" y="9704"/>
                  </a:moveTo>
                  <a:cubicBezTo>
                    <a:pt x="80932" y="9704"/>
                    <a:pt x="101035" y="28032"/>
                    <a:pt x="103469" y="51857"/>
                  </a:cubicBezTo>
                  <a:lnTo>
                    <a:pt x="9982" y="51857"/>
                  </a:lnTo>
                  <a:cubicBezTo>
                    <a:pt x="12416" y="28032"/>
                    <a:pt x="32519" y="9704"/>
                    <a:pt x="56726" y="9704"/>
                  </a:cubicBezTo>
                  <a:moveTo>
                    <a:pt x="113382" y="55474"/>
                  </a:moveTo>
                  <a:lnTo>
                    <a:pt x="113382" y="55022"/>
                  </a:lnTo>
                  <a:cubicBezTo>
                    <a:pt x="113382" y="54674"/>
                    <a:pt x="113382" y="54291"/>
                    <a:pt x="113347" y="53943"/>
                  </a:cubicBezTo>
                  <a:cubicBezTo>
                    <a:pt x="112651" y="39405"/>
                    <a:pt x="106426" y="25841"/>
                    <a:pt x="95853" y="15720"/>
                  </a:cubicBezTo>
                  <a:cubicBezTo>
                    <a:pt x="85245" y="5600"/>
                    <a:pt x="71333" y="0"/>
                    <a:pt x="56691" y="0"/>
                  </a:cubicBezTo>
                  <a:cubicBezTo>
                    <a:pt x="25424" y="0"/>
                    <a:pt x="0" y="25424"/>
                    <a:pt x="0" y="56691"/>
                  </a:cubicBezTo>
                  <a:cubicBezTo>
                    <a:pt x="0" y="87958"/>
                    <a:pt x="25424" y="113382"/>
                    <a:pt x="56691" y="113382"/>
                  </a:cubicBezTo>
                  <a:cubicBezTo>
                    <a:pt x="74776" y="113382"/>
                    <a:pt x="91923" y="104652"/>
                    <a:pt x="102565" y="90010"/>
                  </a:cubicBezTo>
                  <a:cubicBezTo>
                    <a:pt x="102670" y="89871"/>
                    <a:pt x="102774" y="89697"/>
                    <a:pt x="102878" y="89558"/>
                  </a:cubicBezTo>
                  <a:lnTo>
                    <a:pt x="104269" y="87541"/>
                  </a:lnTo>
                  <a:lnTo>
                    <a:pt x="96340" y="81941"/>
                  </a:lnTo>
                  <a:lnTo>
                    <a:pt x="94809" y="84132"/>
                  </a:lnTo>
                  <a:cubicBezTo>
                    <a:pt x="94809" y="84132"/>
                    <a:pt x="94705" y="84271"/>
                    <a:pt x="94670" y="84306"/>
                  </a:cubicBezTo>
                  <a:cubicBezTo>
                    <a:pt x="85836" y="96444"/>
                    <a:pt x="71611" y="103678"/>
                    <a:pt x="56656" y="103678"/>
                  </a:cubicBezTo>
                  <a:cubicBezTo>
                    <a:pt x="32449" y="103678"/>
                    <a:pt x="12347" y="85349"/>
                    <a:pt x="9912" y="61560"/>
                  </a:cubicBezTo>
                  <a:lnTo>
                    <a:pt x="113312" y="61560"/>
                  </a:lnTo>
                  <a:lnTo>
                    <a:pt x="113312" y="55474"/>
                  </a:lnTo>
                  <a:close/>
                </a:path>
              </a:pathLst>
            </a:custGeom>
            <a:solidFill>
              <a:srgbClr val="FFFFFF"/>
            </a:solidFill>
            <a:ln w="3429" cap="flat">
              <a:noFill/>
              <a:prstDash val="solid"/>
              <a:miter/>
            </a:ln>
          </p:spPr>
          <p:txBody>
            <a:bodyPr rtlCol="0" anchor="ctr"/>
            <a:lstStyle/>
            <a:p>
              <a:endParaRPr lang="en-IN"/>
            </a:p>
          </p:txBody>
        </p:sp>
      </p:grpSp>
    </p:spTree>
    <p:extLst>
      <p:ext uri="{BB962C8B-B14F-4D97-AF65-F5344CB8AC3E}">
        <p14:creationId xmlns:p14="http://schemas.microsoft.com/office/powerpoint/2010/main" val="49055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009B8C5-E0CF-1B91-945B-11AD0ECC7025}"/>
              </a:ext>
            </a:extLst>
          </p:cNvPr>
          <p:cNvSpPr>
            <a:spLocks noGrp="1"/>
          </p:cNvSpPr>
          <p:nvPr>
            <p:ph type="body" sz="quarter" idx="14"/>
          </p:nvPr>
        </p:nvSpPr>
        <p:spPr>
          <a:xfrm>
            <a:off x="838200" y="941388"/>
            <a:ext cx="1460157" cy="381000"/>
          </a:xfrm>
        </p:spPr>
        <p:txBody>
          <a:bodyPr/>
          <a:lstStyle/>
          <a:p>
            <a:r>
              <a:rPr lang="en-IN" dirty="0"/>
              <a:t>FY 2023</a:t>
            </a:r>
          </a:p>
        </p:txBody>
      </p:sp>
      <p:sp>
        <p:nvSpPr>
          <p:cNvPr id="2" name="Text Placeholder 1">
            <a:extLst>
              <a:ext uri="{FF2B5EF4-FFF2-40B4-BE49-F238E27FC236}">
                <a16:creationId xmlns:a16="http://schemas.microsoft.com/office/drawing/2014/main" id="{F0DB7FE0-4B67-8AD2-C811-A5ABE4A2928A}"/>
              </a:ext>
            </a:extLst>
          </p:cNvPr>
          <p:cNvSpPr>
            <a:spLocks noGrp="1"/>
          </p:cNvSpPr>
          <p:nvPr>
            <p:ph type="body" sz="quarter" idx="11"/>
          </p:nvPr>
        </p:nvSpPr>
        <p:spPr>
          <a:xfrm>
            <a:off x="853531" y="499759"/>
            <a:ext cx="4607464" cy="347472"/>
          </a:xfrm>
        </p:spPr>
        <p:txBody>
          <a:bodyPr>
            <a:noAutofit/>
          </a:bodyPr>
          <a:lstStyle/>
          <a:p>
            <a:r>
              <a:rPr lang="en-US" dirty="0"/>
              <a:t>CAPITAL STRUCTURE</a:t>
            </a:r>
          </a:p>
        </p:txBody>
      </p:sp>
      <p:sp>
        <p:nvSpPr>
          <p:cNvPr id="17" name="Text Placeholder 16">
            <a:extLst>
              <a:ext uri="{FF2B5EF4-FFF2-40B4-BE49-F238E27FC236}">
                <a16:creationId xmlns:a16="http://schemas.microsoft.com/office/drawing/2014/main" id="{A756AA7B-1F21-D047-880F-5BE698303126}"/>
              </a:ext>
            </a:extLst>
          </p:cNvPr>
          <p:cNvSpPr>
            <a:spLocks noGrp="1"/>
          </p:cNvSpPr>
          <p:nvPr>
            <p:ph type="body" sz="quarter" idx="15"/>
          </p:nvPr>
        </p:nvSpPr>
        <p:spPr>
          <a:xfrm>
            <a:off x="2376598" y="1271588"/>
            <a:ext cx="287338" cy="50800"/>
          </a:xfrm>
        </p:spPr>
        <p:txBody>
          <a:bodyPr>
            <a:normAutofit fontScale="25000" lnSpcReduction="20000"/>
          </a:bodyPr>
          <a:lstStyle/>
          <a:p>
            <a:r>
              <a:rPr lang="en-IN" dirty="0"/>
              <a:t> </a:t>
            </a:r>
          </a:p>
        </p:txBody>
      </p:sp>
      <p:sp>
        <p:nvSpPr>
          <p:cNvPr id="19" name="object 5">
            <a:extLst>
              <a:ext uri="{FF2B5EF4-FFF2-40B4-BE49-F238E27FC236}">
                <a16:creationId xmlns:a16="http://schemas.microsoft.com/office/drawing/2014/main" id="{7CD36FED-192A-097E-1229-AC12681B491D}"/>
              </a:ext>
            </a:extLst>
          </p:cNvPr>
          <p:cNvSpPr/>
          <p:nvPr/>
        </p:nvSpPr>
        <p:spPr>
          <a:xfrm>
            <a:off x="6341741" y="1131888"/>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20" name="object 5">
            <a:extLst>
              <a:ext uri="{FF2B5EF4-FFF2-40B4-BE49-F238E27FC236}">
                <a16:creationId xmlns:a16="http://schemas.microsoft.com/office/drawing/2014/main" id="{B9774960-394F-E1C1-A1EB-426907AAAEED}"/>
              </a:ext>
            </a:extLst>
          </p:cNvPr>
          <p:cNvSpPr/>
          <p:nvPr/>
        </p:nvSpPr>
        <p:spPr>
          <a:xfrm flipH="1" flipV="1">
            <a:off x="11023808" y="5183861"/>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graphicFrame>
        <p:nvGraphicFramePr>
          <p:cNvPr id="3" name="Table 2">
            <a:extLst>
              <a:ext uri="{FF2B5EF4-FFF2-40B4-BE49-F238E27FC236}">
                <a16:creationId xmlns:a16="http://schemas.microsoft.com/office/drawing/2014/main" id="{7647795E-440F-609C-03AD-F64B5B0C003B}"/>
              </a:ext>
            </a:extLst>
          </p:cNvPr>
          <p:cNvGraphicFramePr>
            <a:graphicFrameLocks noGrp="1"/>
          </p:cNvGraphicFramePr>
          <p:nvPr>
            <p:extLst>
              <p:ext uri="{D42A27DB-BD31-4B8C-83A1-F6EECF244321}">
                <p14:modId xmlns:p14="http://schemas.microsoft.com/office/powerpoint/2010/main" val="3794611021"/>
              </p:ext>
            </p:extLst>
          </p:nvPr>
        </p:nvGraphicFramePr>
        <p:xfrm>
          <a:off x="6576555" y="1322388"/>
          <a:ext cx="4682067" cy="4126719"/>
        </p:xfrm>
        <a:graphic>
          <a:graphicData uri="http://schemas.openxmlformats.org/drawingml/2006/table">
            <a:tbl>
              <a:tblPr firstRow="1" bandRow="1">
                <a:tableStyleId>{69C7853C-536D-4A76-A0AE-DD22124D55A5}</a:tableStyleId>
              </a:tblPr>
              <a:tblGrid>
                <a:gridCol w="1585126">
                  <a:extLst>
                    <a:ext uri="{9D8B030D-6E8A-4147-A177-3AD203B41FA5}">
                      <a16:colId xmlns:a16="http://schemas.microsoft.com/office/drawing/2014/main" val="3130140670"/>
                    </a:ext>
                  </a:extLst>
                </a:gridCol>
                <a:gridCol w="3096941">
                  <a:extLst>
                    <a:ext uri="{9D8B030D-6E8A-4147-A177-3AD203B41FA5}">
                      <a16:colId xmlns:a16="http://schemas.microsoft.com/office/drawing/2014/main" val="3056699620"/>
                    </a:ext>
                  </a:extLst>
                </a:gridCol>
              </a:tblGrid>
              <a:tr h="386219">
                <a:tc>
                  <a:txBody>
                    <a:bodyPr/>
                    <a:lstStyle/>
                    <a:p>
                      <a:r>
                        <a:rPr lang="en-US" sz="1600" b="1" dirty="0">
                          <a:solidFill>
                            <a:schemeClr val="bg1"/>
                          </a:solidFill>
                        </a:rPr>
                        <a:t>Cash</a:t>
                      </a:r>
                      <a:endParaRPr lang="en-US" sz="1600" b="1" dirty="0">
                        <a:solidFill>
                          <a:schemeClr val="bg1"/>
                        </a:solidFill>
                        <a:latin typeface="+mj-lt"/>
                      </a:endParaRPr>
                    </a:p>
                  </a:txBody>
                  <a:tcPr/>
                </a:tc>
                <a:tc>
                  <a:txBody>
                    <a:bodyPr/>
                    <a:lstStyle/>
                    <a:p>
                      <a:r>
                        <a:rPr lang="en-US" sz="1600" b="1" dirty="0">
                          <a:solidFill>
                            <a:schemeClr val="bg1"/>
                          </a:solidFill>
                        </a:rPr>
                        <a:t>$5.2MM</a:t>
                      </a:r>
                      <a:endParaRPr lang="en-US" sz="1600" b="1" dirty="0">
                        <a:solidFill>
                          <a:schemeClr val="bg1"/>
                        </a:solidFill>
                        <a:latin typeface="+mj-lt"/>
                      </a:endParaRPr>
                    </a:p>
                  </a:txBody>
                  <a:tcPr/>
                </a:tc>
                <a:extLst>
                  <a:ext uri="{0D108BD9-81ED-4DB2-BD59-A6C34878D82A}">
                    <a16:rowId xmlns:a16="http://schemas.microsoft.com/office/drawing/2014/main" val="1784138975"/>
                  </a:ext>
                </a:extLst>
              </a:tr>
              <a:tr h="386219">
                <a:tc>
                  <a:txBody>
                    <a:bodyPr/>
                    <a:lstStyle/>
                    <a:p>
                      <a:pPr marL="0" algn="l" defTabSz="356085" rtl="0" eaLnBrk="1" latinLnBrk="0" hangingPunct="1"/>
                      <a:r>
                        <a:rPr lang="en-US" sz="1600" b="1" kern="1200" dirty="0">
                          <a:solidFill>
                            <a:schemeClr val="bg1"/>
                          </a:solidFill>
                          <a:latin typeface="+mn-lt"/>
                          <a:ea typeface="+mn-ea"/>
                          <a:cs typeface="+mn-cs"/>
                        </a:rPr>
                        <a:t>Market Cap</a:t>
                      </a:r>
                    </a:p>
                  </a:txBody>
                  <a:tcPr/>
                </a:tc>
                <a:tc>
                  <a:txBody>
                    <a:bodyPr/>
                    <a:lstStyle/>
                    <a:p>
                      <a:pPr marL="0" algn="l" defTabSz="356085" rtl="0" eaLnBrk="1" latinLnBrk="0" hangingPunct="1"/>
                      <a:r>
                        <a:rPr lang="en-US" sz="1600" b="1" kern="1200" dirty="0">
                          <a:solidFill>
                            <a:schemeClr val="bg1"/>
                          </a:solidFill>
                          <a:latin typeface="+mn-lt"/>
                          <a:ea typeface="+mn-ea"/>
                          <a:cs typeface="+mn-cs"/>
                        </a:rPr>
                        <a:t>£71MM</a:t>
                      </a:r>
                    </a:p>
                  </a:txBody>
                  <a:tcPr/>
                </a:tc>
                <a:extLst>
                  <a:ext uri="{0D108BD9-81ED-4DB2-BD59-A6C34878D82A}">
                    <a16:rowId xmlns:a16="http://schemas.microsoft.com/office/drawing/2014/main" val="499441863"/>
                  </a:ext>
                </a:extLst>
              </a:tr>
              <a:tr h="603135">
                <a:tc>
                  <a:txBody>
                    <a:bodyPr/>
                    <a:lstStyle/>
                    <a:p>
                      <a:pPr marL="0" algn="l" defTabSz="356085" rtl="0" eaLnBrk="1" latinLnBrk="0" hangingPunct="1"/>
                      <a:r>
                        <a:rPr lang="en-US" sz="1600" b="1" kern="1200" dirty="0">
                          <a:solidFill>
                            <a:schemeClr val="bg1"/>
                          </a:solidFill>
                          <a:latin typeface="+mn-lt"/>
                          <a:ea typeface="+mn-ea"/>
                          <a:cs typeface="+mn-cs"/>
                        </a:rPr>
                        <a:t>Shares Outstanding</a:t>
                      </a:r>
                    </a:p>
                  </a:txBody>
                  <a:tcPr/>
                </a:tc>
                <a:tc>
                  <a:txBody>
                    <a:bodyPr/>
                    <a:lstStyle/>
                    <a:p>
                      <a:pPr marL="0" algn="l" defTabSz="356085" rtl="0" eaLnBrk="1" latinLnBrk="0" hangingPunct="1"/>
                      <a:r>
                        <a:rPr lang="en-US" sz="1600" b="1" kern="1200" dirty="0">
                          <a:solidFill>
                            <a:schemeClr val="bg1"/>
                          </a:solidFill>
                          <a:latin typeface="+mn-lt"/>
                          <a:ea typeface="+mn-ea"/>
                          <a:cs typeface="+mn-cs"/>
                        </a:rPr>
                        <a:t>508MM</a:t>
                      </a:r>
                    </a:p>
                  </a:txBody>
                  <a:tcPr/>
                </a:tc>
                <a:extLst>
                  <a:ext uri="{0D108BD9-81ED-4DB2-BD59-A6C34878D82A}">
                    <a16:rowId xmlns:a16="http://schemas.microsoft.com/office/drawing/2014/main" val="2122835576"/>
                  </a:ext>
                </a:extLst>
              </a:tr>
              <a:tr h="386219">
                <a:tc>
                  <a:txBody>
                    <a:bodyPr/>
                    <a:lstStyle/>
                    <a:p>
                      <a:r>
                        <a:rPr lang="en-US" sz="1600" b="1" dirty="0">
                          <a:solidFill>
                            <a:schemeClr val="bg1"/>
                          </a:solidFill>
                        </a:rPr>
                        <a:t>Warrants</a:t>
                      </a:r>
                      <a:endParaRPr lang="en-US" sz="1600" b="1" dirty="0">
                        <a:solidFill>
                          <a:schemeClr val="bg1"/>
                        </a:solidFill>
                        <a:latin typeface="+mj-lt"/>
                      </a:endParaRPr>
                    </a:p>
                  </a:txBody>
                  <a:tcPr/>
                </a:tc>
                <a:tc>
                  <a:txBody>
                    <a:bodyPr/>
                    <a:lstStyle/>
                    <a:p>
                      <a:r>
                        <a:rPr lang="en-US" sz="1600" b="1" dirty="0">
                          <a:solidFill>
                            <a:schemeClr val="bg1"/>
                          </a:solidFill>
                        </a:rPr>
                        <a:t>None</a:t>
                      </a:r>
                      <a:endParaRPr lang="en-US" sz="1600" b="1" dirty="0">
                        <a:solidFill>
                          <a:schemeClr val="bg1"/>
                        </a:solidFill>
                        <a:latin typeface="+mj-lt"/>
                      </a:endParaRPr>
                    </a:p>
                  </a:txBody>
                  <a:tcPr/>
                </a:tc>
                <a:extLst>
                  <a:ext uri="{0D108BD9-81ED-4DB2-BD59-A6C34878D82A}">
                    <a16:rowId xmlns:a16="http://schemas.microsoft.com/office/drawing/2014/main" val="2113700506"/>
                  </a:ext>
                </a:extLst>
              </a:tr>
              <a:tr h="386219">
                <a:tc>
                  <a:txBody>
                    <a:bodyPr/>
                    <a:lstStyle/>
                    <a:p>
                      <a:r>
                        <a:rPr lang="en-US" sz="1600" b="1" dirty="0">
                          <a:solidFill>
                            <a:schemeClr val="bg1"/>
                          </a:solidFill>
                        </a:rPr>
                        <a:t>Options</a:t>
                      </a:r>
                      <a:endParaRPr lang="en-US" sz="1600" b="1" dirty="0">
                        <a:solidFill>
                          <a:schemeClr val="bg1"/>
                        </a:solidFill>
                        <a:latin typeface="+mj-lt"/>
                      </a:endParaRPr>
                    </a:p>
                  </a:txBody>
                  <a:tcPr/>
                </a:tc>
                <a:tc>
                  <a:txBody>
                    <a:bodyPr/>
                    <a:lstStyle/>
                    <a:p>
                      <a:r>
                        <a:rPr lang="en-US" sz="1600" b="1" dirty="0">
                          <a:solidFill>
                            <a:schemeClr val="bg1"/>
                          </a:solidFill>
                        </a:rPr>
                        <a:t>60MM (as of December 31)</a:t>
                      </a:r>
                      <a:endParaRPr lang="en-US" sz="1600" b="1" dirty="0">
                        <a:solidFill>
                          <a:schemeClr val="bg1"/>
                        </a:solidFill>
                        <a:latin typeface="+mj-lt"/>
                      </a:endParaRPr>
                    </a:p>
                  </a:txBody>
                  <a:tcPr/>
                </a:tc>
                <a:extLst>
                  <a:ext uri="{0D108BD9-81ED-4DB2-BD59-A6C34878D82A}">
                    <a16:rowId xmlns:a16="http://schemas.microsoft.com/office/drawing/2014/main" val="1077402832"/>
                  </a:ext>
                </a:extLst>
              </a:tr>
              <a:tr h="386219">
                <a:tc>
                  <a:txBody>
                    <a:bodyPr/>
                    <a:lstStyle/>
                    <a:p>
                      <a:r>
                        <a:rPr lang="en-US" sz="1600" b="1" dirty="0">
                          <a:solidFill>
                            <a:schemeClr val="bg1"/>
                          </a:solidFill>
                        </a:rPr>
                        <a:t>RSUs</a:t>
                      </a:r>
                      <a:endParaRPr lang="en-US" sz="1600" b="1" dirty="0">
                        <a:solidFill>
                          <a:schemeClr val="bg1"/>
                        </a:solidFill>
                        <a:latin typeface="+mj-lt"/>
                      </a:endParaRPr>
                    </a:p>
                  </a:txBody>
                  <a:tcPr/>
                </a:tc>
                <a:tc>
                  <a:txBody>
                    <a:bodyPr/>
                    <a:lstStyle/>
                    <a:p>
                      <a:r>
                        <a:rPr lang="en-US" sz="1600" b="1" dirty="0">
                          <a:solidFill>
                            <a:schemeClr val="bg1"/>
                          </a:solidFill>
                        </a:rPr>
                        <a:t>None</a:t>
                      </a:r>
                      <a:endParaRPr lang="en-US" sz="1600" b="1" dirty="0">
                        <a:solidFill>
                          <a:schemeClr val="bg1"/>
                        </a:solidFill>
                        <a:latin typeface="+mj-lt"/>
                      </a:endParaRPr>
                    </a:p>
                  </a:txBody>
                  <a:tcPr/>
                </a:tc>
                <a:extLst>
                  <a:ext uri="{0D108BD9-81ED-4DB2-BD59-A6C34878D82A}">
                    <a16:rowId xmlns:a16="http://schemas.microsoft.com/office/drawing/2014/main" val="1779680546"/>
                  </a:ext>
                </a:extLst>
              </a:tr>
              <a:tr h="386219">
                <a:tc>
                  <a:txBody>
                    <a:bodyPr/>
                    <a:lstStyle/>
                    <a:p>
                      <a:r>
                        <a:rPr lang="en-US" sz="1600" b="1" dirty="0">
                          <a:solidFill>
                            <a:schemeClr val="bg1"/>
                          </a:solidFill>
                        </a:rPr>
                        <a:t>Fully Diluted</a:t>
                      </a:r>
                      <a:endParaRPr lang="en-US" sz="1600" b="1" dirty="0">
                        <a:solidFill>
                          <a:schemeClr val="bg1"/>
                        </a:solidFill>
                        <a:latin typeface="+mj-lt"/>
                      </a:endParaRPr>
                    </a:p>
                  </a:txBody>
                  <a:tcPr/>
                </a:tc>
                <a:tc>
                  <a:txBody>
                    <a:bodyPr/>
                    <a:lstStyle/>
                    <a:p>
                      <a:r>
                        <a:rPr lang="en-US" sz="1600" b="1" dirty="0">
                          <a:solidFill>
                            <a:schemeClr val="bg1"/>
                          </a:solidFill>
                        </a:rPr>
                        <a:t>568MM</a:t>
                      </a:r>
                      <a:endParaRPr lang="en-US" sz="1600" b="1" dirty="0">
                        <a:solidFill>
                          <a:schemeClr val="bg1"/>
                        </a:solidFill>
                        <a:latin typeface="+mj-lt"/>
                      </a:endParaRPr>
                    </a:p>
                  </a:txBody>
                  <a:tcPr/>
                </a:tc>
                <a:extLst>
                  <a:ext uri="{0D108BD9-81ED-4DB2-BD59-A6C34878D82A}">
                    <a16:rowId xmlns:a16="http://schemas.microsoft.com/office/drawing/2014/main" val="3213926279"/>
                  </a:ext>
                </a:extLst>
              </a:tr>
              <a:tr h="603135">
                <a:tc>
                  <a:txBody>
                    <a:bodyPr/>
                    <a:lstStyle/>
                    <a:p>
                      <a:r>
                        <a:rPr lang="en-US" sz="1600" b="1" dirty="0">
                          <a:solidFill>
                            <a:schemeClr val="bg1"/>
                          </a:solidFill>
                        </a:rPr>
                        <a:t>Convertible Notes</a:t>
                      </a:r>
                      <a:endParaRPr lang="en-US" sz="1600" b="1" dirty="0">
                        <a:solidFill>
                          <a:schemeClr val="bg1"/>
                        </a:solidFill>
                        <a:latin typeface="+mj-lt"/>
                      </a:endParaRPr>
                    </a:p>
                  </a:txBody>
                  <a:tcPr/>
                </a:tc>
                <a:tc>
                  <a:txBody>
                    <a:bodyPr/>
                    <a:lstStyle/>
                    <a:p>
                      <a:r>
                        <a:rPr lang="en-US" sz="1600" b="1" dirty="0">
                          <a:solidFill>
                            <a:schemeClr val="bg1"/>
                          </a:solidFill>
                        </a:rPr>
                        <a:t>None</a:t>
                      </a:r>
                      <a:endParaRPr lang="en-US" sz="1600" b="1" dirty="0">
                        <a:solidFill>
                          <a:schemeClr val="bg1"/>
                        </a:solidFill>
                        <a:latin typeface="+mj-lt"/>
                      </a:endParaRPr>
                    </a:p>
                  </a:txBody>
                  <a:tcPr/>
                </a:tc>
                <a:extLst>
                  <a:ext uri="{0D108BD9-81ED-4DB2-BD59-A6C34878D82A}">
                    <a16:rowId xmlns:a16="http://schemas.microsoft.com/office/drawing/2014/main" val="3671910480"/>
                  </a:ext>
                </a:extLst>
              </a:tr>
              <a:tr h="603135">
                <a:tc>
                  <a:txBody>
                    <a:bodyPr/>
                    <a:lstStyle/>
                    <a:p>
                      <a:pPr marL="0" algn="l" defTabSz="356085" rtl="0" eaLnBrk="1" latinLnBrk="0" hangingPunct="1"/>
                      <a:r>
                        <a:rPr lang="en-US" sz="1600" b="1" kern="1200" dirty="0">
                          <a:solidFill>
                            <a:schemeClr val="bg1"/>
                          </a:solidFill>
                          <a:latin typeface="+mn-lt"/>
                          <a:ea typeface="+mn-ea"/>
                          <a:cs typeface="+mn-cs"/>
                        </a:rPr>
                        <a:t>52 </a:t>
                      </a:r>
                      <a:r>
                        <a:rPr lang="en-US" sz="1600" b="1" kern="1200" dirty="0" err="1">
                          <a:solidFill>
                            <a:schemeClr val="bg1"/>
                          </a:solidFill>
                          <a:latin typeface="+mn-lt"/>
                          <a:ea typeface="+mn-ea"/>
                          <a:cs typeface="+mn-cs"/>
                        </a:rPr>
                        <a:t>wk</a:t>
                      </a:r>
                      <a:r>
                        <a:rPr lang="en-US" sz="1600" b="1" kern="1200" dirty="0">
                          <a:solidFill>
                            <a:schemeClr val="bg1"/>
                          </a:solidFill>
                          <a:latin typeface="+mn-lt"/>
                          <a:ea typeface="+mn-ea"/>
                          <a:cs typeface="+mn-cs"/>
                        </a:rPr>
                        <a:t> H/L</a:t>
                      </a:r>
                    </a:p>
                  </a:txBody>
                  <a:tcPr/>
                </a:tc>
                <a:tc>
                  <a:txBody>
                    <a:bodyPr/>
                    <a:lstStyle/>
                    <a:p>
                      <a:pPr marL="0" algn="l" defTabSz="356085" rtl="0" eaLnBrk="1" latinLnBrk="0" hangingPunct="1"/>
                      <a:r>
                        <a:rPr lang="en-US" sz="1600" b="1" kern="1200">
                          <a:solidFill>
                            <a:schemeClr val="bg1"/>
                          </a:solidFill>
                          <a:latin typeface="+mn-lt"/>
                          <a:ea typeface="+mn-ea"/>
                          <a:cs typeface="+mn-cs"/>
                        </a:rPr>
                        <a:t>15.00p </a:t>
                      </a:r>
                      <a:r>
                        <a:rPr lang="en-US" sz="1600" b="1" kern="1200" dirty="0">
                          <a:solidFill>
                            <a:schemeClr val="bg1"/>
                          </a:solidFill>
                          <a:latin typeface="+mn-lt"/>
                          <a:ea typeface="+mn-ea"/>
                          <a:cs typeface="+mn-cs"/>
                        </a:rPr>
                        <a:t>– 5.50p</a:t>
                      </a:r>
                    </a:p>
                  </a:txBody>
                  <a:tcPr/>
                </a:tc>
                <a:extLst>
                  <a:ext uri="{0D108BD9-81ED-4DB2-BD59-A6C34878D82A}">
                    <a16:rowId xmlns:a16="http://schemas.microsoft.com/office/drawing/2014/main" val="1878920332"/>
                  </a:ext>
                </a:extLst>
              </a:tr>
            </a:tbl>
          </a:graphicData>
        </a:graphic>
      </p:graphicFrame>
      <p:graphicFrame>
        <p:nvGraphicFramePr>
          <p:cNvPr id="4" name="Table 3">
            <a:extLst>
              <a:ext uri="{FF2B5EF4-FFF2-40B4-BE49-F238E27FC236}">
                <a16:creationId xmlns:a16="http://schemas.microsoft.com/office/drawing/2014/main" id="{E50A3E2B-5DD6-A6C1-AF3D-E3484EC48DC8}"/>
              </a:ext>
            </a:extLst>
          </p:cNvPr>
          <p:cNvGraphicFramePr>
            <a:graphicFrameLocks noGrp="1"/>
          </p:cNvGraphicFramePr>
          <p:nvPr/>
        </p:nvGraphicFramePr>
        <p:xfrm>
          <a:off x="1568278" y="2851371"/>
          <a:ext cx="3471620" cy="1878955"/>
        </p:xfrm>
        <a:graphic>
          <a:graphicData uri="http://schemas.openxmlformats.org/drawingml/2006/table">
            <a:tbl>
              <a:tblPr firstRow="1" bandRow="1">
                <a:tableStyleId>{638B1855-1B75-4FBE-930C-398BA8C253C6}</a:tableStyleId>
              </a:tblPr>
              <a:tblGrid>
                <a:gridCol w="2746693">
                  <a:extLst>
                    <a:ext uri="{9D8B030D-6E8A-4147-A177-3AD203B41FA5}">
                      <a16:colId xmlns:a16="http://schemas.microsoft.com/office/drawing/2014/main" val="3357805500"/>
                    </a:ext>
                  </a:extLst>
                </a:gridCol>
                <a:gridCol w="724927">
                  <a:extLst>
                    <a:ext uri="{9D8B030D-6E8A-4147-A177-3AD203B41FA5}">
                      <a16:colId xmlns:a16="http://schemas.microsoft.com/office/drawing/2014/main" val="342113811"/>
                    </a:ext>
                  </a:extLst>
                </a:gridCol>
              </a:tblGrid>
              <a:tr h="264375">
                <a:tc>
                  <a:txBody>
                    <a:bodyPr/>
                    <a:lstStyle/>
                    <a:p>
                      <a:r>
                        <a:rPr lang="en-US" sz="1600" dirty="0">
                          <a:solidFill>
                            <a:schemeClr val="bg1"/>
                          </a:solidFill>
                        </a:rPr>
                        <a:t>Shareholder Distribution</a:t>
                      </a:r>
                      <a:endParaRPr lang="en-US" sz="1600" dirty="0">
                        <a:solidFill>
                          <a:schemeClr val="bg1"/>
                        </a:solidFill>
                        <a:latin typeface="+mj-lt"/>
                      </a:endParaRPr>
                    </a:p>
                  </a:txBody>
                  <a:tcPr/>
                </a:tc>
                <a:tc>
                  <a:txBody>
                    <a:bodyPr/>
                    <a:lstStyle/>
                    <a:p>
                      <a:endParaRPr lang="en-US" sz="1600" dirty="0">
                        <a:solidFill>
                          <a:schemeClr val="bg1"/>
                        </a:solidFill>
                        <a:latin typeface="+mj-lt"/>
                      </a:endParaRPr>
                    </a:p>
                  </a:txBody>
                  <a:tcPr/>
                </a:tc>
                <a:extLst>
                  <a:ext uri="{0D108BD9-81ED-4DB2-BD59-A6C34878D82A}">
                    <a16:rowId xmlns:a16="http://schemas.microsoft.com/office/drawing/2014/main" val="3024095819"/>
                  </a:ext>
                </a:extLst>
              </a:tr>
              <a:tr h="264375">
                <a:tc>
                  <a:txBody>
                    <a:bodyPr/>
                    <a:lstStyle/>
                    <a:p>
                      <a:r>
                        <a:rPr lang="en-US" sz="1600" b="1" dirty="0">
                          <a:solidFill>
                            <a:schemeClr val="bg1"/>
                          </a:solidFill>
                          <a:latin typeface="+mj-lt"/>
                        </a:rPr>
                        <a:t>Insiders</a:t>
                      </a:r>
                    </a:p>
                  </a:txBody>
                  <a:tcPr/>
                </a:tc>
                <a:tc>
                  <a:txBody>
                    <a:bodyPr/>
                    <a:lstStyle/>
                    <a:p>
                      <a:r>
                        <a:rPr lang="en-US" sz="1600" b="1" dirty="0">
                          <a:solidFill>
                            <a:schemeClr val="bg1"/>
                          </a:solidFill>
                          <a:latin typeface="+mj-lt"/>
                        </a:rPr>
                        <a:t>38%</a:t>
                      </a:r>
                    </a:p>
                  </a:txBody>
                  <a:tcPr/>
                </a:tc>
                <a:extLst>
                  <a:ext uri="{0D108BD9-81ED-4DB2-BD59-A6C34878D82A}">
                    <a16:rowId xmlns:a16="http://schemas.microsoft.com/office/drawing/2014/main" val="3351070064"/>
                  </a:ext>
                </a:extLst>
              </a:tr>
              <a:tr h="264375">
                <a:tc>
                  <a:txBody>
                    <a:bodyPr/>
                    <a:lstStyle/>
                    <a:p>
                      <a:r>
                        <a:rPr lang="en-US" sz="1600" b="1" dirty="0">
                          <a:solidFill>
                            <a:schemeClr val="bg1"/>
                          </a:solidFill>
                          <a:latin typeface="+mj-lt"/>
                        </a:rPr>
                        <a:t>Retail</a:t>
                      </a:r>
                    </a:p>
                  </a:txBody>
                  <a:tcPr/>
                </a:tc>
                <a:tc>
                  <a:txBody>
                    <a:bodyPr/>
                    <a:lstStyle/>
                    <a:p>
                      <a:r>
                        <a:rPr lang="en-US" sz="1600" b="1" dirty="0">
                          <a:solidFill>
                            <a:schemeClr val="bg1"/>
                          </a:solidFill>
                          <a:latin typeface="+mj-lt"/>
                        </a:rPr>
                        <a:t>~10%</a:t>
                      </a:r>
                    </a:p>
                  </a:txBody>
                  <a:tcPr/>
                </a:tc>
                <a:extLst>
                  <a:ext uri="{0D108BD9-81ED-4DB2-BD59-A6C34878D82A}">
                    <a16:rowId xmlns:a16="http://schemas.microsoft.com/office/drawing/2014/main" val="2793249074"/>
                  </a:ext>
                </a:extLst>
              </a:tr>
              <a:tr h="629275">
                <a:tc>
                  <a:txBody>
                    <a:bodyPr/>
                    <a:lstStyle/>
                    <a:p>
                      <a:r>
                        <a:rPr lang="en-US" sz="1600" b="1" dirty="0">
                          <a:solidFill>
                            <a:schemeClr val="bg1"/>
                          </a:solidFill>
                          <a:latin typeface="+mj-lt"/>
                        </a:rPr>
                        <a:t>Other Large Shareholders</a:t>
                      </a:r>
                    </a:p>
                  </a:txBody>
                  <a:tcPr/>
                </a:tc>
                <a:tc>
                  <a:txBody>
                    <a:bodyPr/>
                    <a:lstStyle/>
                    <a:p>
                      <a:r>
                        <a:rPr lang="en-US" sz="1600" b="1" kern="1200" dirty="0">
                          <a:solidFill>
                            <a:schemeClr val="bg1"/>
                          </a:solidFill>
                          <a:latin typeface="+mn-lt"/>
                          <a:ea typeface="+mn-ea"/>
                          <a:cs typeface="+mn-cs"/>
                        </a:rPr>
                        <a:t>53%</a:t>
                      </a:r>
                      <a:endParaRPr lang="en-US" sz="1600" b="1" dirty="0">
                        <a:solidFill>
                          <a:schemeClr val="bg1"/>
                        </a:solidFill>
                        <a:latin typeface="+mj-lt"/>
                      </a:endParaRPr>
                    </a:p>
                  </a:txBody>
                  <a:tcPr/>
                </a:tc>
                <a:extLst>
                  <a:ext uri="{0D108BD9-81ED-4DB2-BD59-A6C34878D82A}">
                    <a16:rowId xmlns:a16="http://schemas.microsoft.com/office/drawing/2014/main" val="3866441136"/>
                  </a:ext>
                </a:extLst>
              </a:tr>
            </a:tbl>
          </a:graphicData>
        </a:graphic>
      </p:graphicFrame>
      <p:sp>
        <p:nvSpPr>
          <p:cNvPr id="5" name="object 5">
            <a:extLst>
              <a:ext uri="{FF2B5EF4-FFF2-40B4-BE49-F238E27FC236}">
                <a16:creationId xmlns:a16="http://schemas.microsoft.com/office/drawing/2014/main" id="{F0EA4834-23D5-5F30-E58E-6CA5BE3ED748}"/>
              </a:ext>
            </a:extLst>
          </p:cNvPr>
          <p:cNvSpPr/>
          <p:nvPr/>
        </p:nvSpPr>
        <p:spPr>
          <a:xfrm>
            <a:off x="1356819" y="2605943"/>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6" name="object 5">
            <a:extLst>
              <a:ext uri="{FF2B5EF4-FFF2-40B4-BE49-F238E27FC236}">
                <a16:creationId xmlns:a16="http://schemas.microsoft.com/office/drawing/2014/main" id="{5EAB14A7-185E-7756-9387-0BC3AB1E6913}"/>
              </a:ext>
            </a:extLst>
          </p:cNvPr>
          <p:cNvSpPr/>
          <p:nvPr/>
        </p:nvSpPr>
        <p:spPr>
          <a:xfrm flipH="1" flipV="1">
            <a:off x="4749805" y="4188458"/>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Tree>
    <p:extLst>
      <p:ext uri="{BB962C8B-B14F-4D97-AF65-F5344CB8AC3E}">
        <p14:creationId xmlns:p14="http://schemas.microsoft.com/office/powerpoint/2010/main" val="325743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708D255-C9C3-50A9-D973-390ED7277794}"/>
              </a:ext>
            </a:extLst>
          </p:cNvPr>
          <p:cNvSpPr>
            <a:spLocks noGrp="1"/>
          </p:cNvSpPr>
          <p:nvPr>
            <p:ph type="body" sz="quarter" idx="13"/>
          </p:nvPr>
        </p:nvSpPr>
        <p:spPr>
          <a:xfrm>
            <a:off x="838199" y="941536"/>
            <a:ext cx="3383280" cy="380204"/>
          </a:xfrm>
        </p:spPr>
        <p:txBody>
          <a:bodyPr/>
          <a:lstStyle/>
          <a:p>
            <a:r>
              <a:rPr lang="en-IN" cap="all" dirty="0"/>
              <a:t>FY 2023 (audited)</a:t>
            </a:r>
          </a:p>
        </p:txBody>
      </p:sp>
      <p:sp>
        <p:nvSpPr>
          <p:cNvPr id="16" name="Text Placeholder 15">
            <a:extLst>
              <a:ext uri="{FF2B5EF4-FFF2-40B4-BE49-F238E27FC236}">
                <a16:creationId xmlns:a16="http://schemas.microsoft.com/office/drawing/2014/main" id="{9FBF4D61-B4A2-DB2F-0C55-62902B1D09EA}"/>
              </a:ext>
            </a:extLst>
          </p:cNvPr>
          <p:cNvSpPr>
            <a:spLocks noGrp="1"/>
          </p:cNvSpPr>
          <p:nvPr>
            <p:ph type="body" sz="quarter" idx="14"/>
          </p:nvPr>
        </p:nvSpPr>
        <p:spPr>
          <a:xfrm>
            <a:off x="4331916" y="1271820"/>
            <a:ext cx="286890" cy="49920"/>
          </a:xfrm>
        </p:spPr>
        <p:txBody>
          <a:bodyPr/>
          <a:lstStyle/>
          <a:p>
            <a:endParaRPr lang="en-IN"/>
          </a:p>
        </p:txBody>
      </p:sp>
      <p:sp>
        <p:nvSpPr>
          <p:cNvPr id="17" name="Text Placeholder 16">
            <a:extLst>
              <a:ext uri="{FF2B5EF4-FFF2-40B4-BE49-F238E27FC236}">
                <a16:creationId xmlns:a16="http://schemas.microsoft.com/office/drawing/2014/main" id="{D3932C32-CAD7-3DD6-B8F6-50AF5B545775}"/>
              </a:ext>
            </a:extLst>
          </p:cNvPr>
          <p:cNvSpPr>
            <a:spLocks noGrp="1"/>
          </p:cNvSpPr>
          <p:nvPr>
            <p:ph type="body" idx="17"/>
          </p:nvPr>
        </p:nvSpPr>
        <p:spPr>
          <a:xfrm>
            <a:off x="853531" y="499759"/>
            <a:ext cx="4663440" cy="347472"/>
          </a:xfrm>
        </p:spPr>
        <p:txBody>
          <a:bodyPr/>
          <a:lstStyle/>
          <a:p>
            <a:r>
              <a:rPr lang="en-IN"/>
              <a:t>Key Financial Metrics </a:t>
            </a:r>
            <a:endParaRPr lang="en-IN" dirty="0"/>
          </a:p>
        </p:txBody>
      </p:sp>
      <p:sp>
        <p:nvSpPr>
          <p:cNvPr id="25" name="object 5">
            <a:extLst>
              <a:ext uri="{FF2B5EF4-FFF2-40B4-BE49-F238E27FC236}">
                <a16:creationId xmlns:a16="http://schemas.microsoft.com/office/drawing/2014/main" id="{1E4A27DD-3FEB-E267-8ED8-BC57FB81F567}"/>
              </a:ext>
            </a:extLst>
          </p:cNvPr>
          <p:cNvSpPr/>
          <p:nvPr/>
        </p:nvSpPr>
        <p:spPr>
          <a:xfrm>
            <a:off x="5887386" y="485946"/>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26" name="object 5">
            <a:extLst>
              <a:ext uri="{FF2B5EF4-FFF2-40B4-BE49-F238E27FC236}">
                <a16:creationId xmlns:a16="http://schemas.microsoft.com/office/drawing/2014/main" id="{2B91CA55-DD60-69BD-5DFC-A7F157B6A743}"/>
              </a:ext>
            </a:extLst>
          </p:cNvPr>
          <p:cNvSpPr/>
          <p:nvPr/>
        </p:nvSpPr>
        <p:spPr>
          <a:xfrm flipH="1" flipV="1">
            <a:off x="10990634" y="5640122"/>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graphicFrame>
        <p:nvGraphicFramePr>
          <p:cNvPr id="2" name="Chart 1">
            <a:extLst>
              <a:ext uri="{FF2B5EF4-FFF2-40B4-BE49-F238E27FC236}">
                <a16:creationId xmlns:a16="http://schemas.microsoft.com/office/drawing/2014/main" id="{A52FA9A9-6A1C-F162-A000-84C1DAA67508}"/>
              </a:ext>
            </a:extLst>
          </p:cNvPr>
          <p:cNvGraphicFramePr>
            <a:graphicFrameLocks/>
          </p:cNvGraphicFramePr>
          <p:nvPr>
            <p:extLst>
              <p:ext uri="{D42A27DB-BD31-4B8C-83A1-F6EECF244321}">
                <p14:modId xmlns:p14="http://schemas.microsoft.com/office/powerpoint/2010/main" val="1424841431"/>
              </p:ext>
            </p:extLst>
          </p:nvPr>
        </p:nvGraphicFramePr>
        <p:xfrm>
          <a:off x="5992091" y="568037"/>
          <a:ext cx="5489398" cy="53201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3C88D3C-4566-5F39-67D1-44C78706FBE9}"/>
              </a:ext>
            </a:extLst>
          </p:cNvPr>
          <p:cNvSpPr txBox="1"/>
          <p:nvPr/>
        </p:nvSpPr>
        <p:spPr>
          <a:xfrm>
            <a:off x="822409" y="3408631"/>
            <a:ext cx="4259954" cy="2492990"/>
          </a:xfrm>
          <a:prstGeom prst="rect">
            <a:avLst/>
          </a:prstGeom>
          <a:noFill/>
        </p:spPr>
        <p:txBody>
          <a:bodyPr wrap="square" rtlCol="0">
            <a:spAutoFit/>
          </a:bodyPr>
          <a:lstStyle/>
          <a:p>
            <a:pPr marL="342900" indent="-342900" defTabSz="914400">
              <a:spcAft>
                <a:spcPts val="1800"/>
              </a:spcAft>
              <a:buClr>
                <a:schemeClr val="accent3"/>
              </a:buClr>
              <a:buFont typeface=".PingFang SC Regular"/>
              <a:buChar char="◎"/>
            </a:pPr>
            <a:r>
              <a:rPr lang="en-GB" sz="1600" dirty="0">
                <a:latin typeface="+mj-lt"/>
              </a:rPr>
              <a:t>ARR CAGR of 24% 1 Jan 2019 – 1 Jan 2024</a:t>
            </a:r>
          </a:p>
          <a:p>
            <a:pPr marL="342900" indent="-342900" defTabSz="914400">
              <a:spcAft>
                <a:spcPts val="1800"/>
              </a:spcAft>
              <a:buClr>
                <a:schemeClr val="accent3"/>
              </a:buClr>
              <a:buFont typeface=".PingFang SC Regular"/>
              <a:buChar char="◎"/>
            </a:pPr>
            <a:r>
              <a:rPr lang="en-GB" sz="1600" dirty="0">
                <a:latin typeface="+mj-lt"/>
              </a:rPr>
              <a:t>11% YOY revenue increase to $22.3MM </a:t>
            </a:r>
          </a:p>
          <a:p>
            <a:pPr marL="342900" indent="-342900" defTabSz="914400">
              <a:spcAft>
                <a:spcPts val="1800"/>
              </a:spcAft>
              <a:buClr>
                <a:schemeClr val="accent3"/>
              </a:buClr>
              <a:buFont typeface=".PingFang SC Regular"/>
              <a:buChar char="◎"/>
            </a:pPr>
            <a:r>
              <a:rPr lang="en-GB" sz="1600" dirty="0">
                <a:latin typeface="+mj-lt"/>
              </a:rPr>
              <a:t> 2023 EBITDA: $2.2MM</a:t>
            </a:r>
          </a:p>
          <a:p>
            <a:pPr marL="342900" indent="-342900" defTabSz="914400">
              <a:spcAft>
                <a:spcPts val="1800"/>
              </a:spcAft>
              <a:buClr>
                <a:schemeClr val="accent3"/>
              </a:buClr>
              <a:buFont typeface=".PingFang SC Regular"/>
              <a:buChar char="◎"/>
            </a:pPr>
            <a:r>
              <a:rPr lang="en-GB" sz="1600" dirty="0">
                <a:latin typeface="+mj-lt"/>
              </a:rPr>
              <a:t> Cash generative, Debt free</a:t>
            </a:r>
          </a:p>
          <a:p>
            <a:pPr marL="342900" indent="-342900" defTabSz="914400">
              <a:spcAft>
                <a:spcPts val="1800"/>
              </a:spcAft>
              <a:buClr>
                <a:schemeClr val="accent3"/>
              </a:buClr>
              <a:buFont typeface=".PingFang SC Regular"/>
              <a:buChar char="◎"/>
            </a:pPr>
            <a:r>
              <a:rPr lang="en-GB" sz="1600" dirty="0">
                <a:latin typeface="+mj-lt"/>
              </a:rPr>
              <a:t> YE cash balance: $5.2MM</a:t>
            </a:r>
          </a:p>
        </p:txBody>
      </p:sp>
      <p:sp>
        <p:nvSpPr>
          <p:cNvPr id="4" name="Oval 3">
            <a:extLst>
              <a:ext uri="{FF2B5EF4-FFF2-40B4-BE49-F238E27FC236}">
                <a16:creationId xmlns:a16="http://schemas.microsoft.com/office/drawing/2014/main" id="{A89F0BA9-9CCC-C8BF-7A90-8B0D303F5FB6}"/>
              </a:ext>
            </a:extLst>
          </p:cNvPr>
          <p:cNvSpPr/>
          <p:nvPr/>
        </p:nvSpPr>
        <p:spPr>
          <a:xfrm>
            <a:off x="875036" y="1762977"/>
            <a:ext cx="1259357" cy="125935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b="1" dirty="0"/>
          </a:p>
        </p:txBody>
      </p:sp>
      <p:pic>
        <p:nvPicPr>
          <p:cNvPr id="5" name="Graphic 4">
            <a:extLst>
              <a:ext uri="{FF2B5EF4-FFF2-40B4-BE49-F238E27FC236}">
                <a16:creationId xmlns:a16="http://schemas.microsoft.com/office/drawing/2014/main" id="{E6A93DD2-0E81-AB33-2362-DCA261A9A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451" y="2042392"/>
            <a:ext cx="700526" cy="700526"/>
          </a:xfrm>
          <a:prstGeom prst="rect">
            <a:avLst/>
          </a:prstGeom>
        </p:spPr>
      </p:pic>
    </p:spTree>
    <p:extLst>
      <p:ext uri="{BB962C8B-B14F-4D97-AF65-F5344CB8AC3E}">
        <p14:creationId xmlns:p14="http://schemas.microsoft.com/office/powerpoint/2010/main" val="358929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2000A-03EF-E9F6-0162-148E84398107}"/>
              </a:ext>
            </a:extLst>
          </p:cNvPr>
          <p:cNvSpPr>
            <a:spLocks noGrp="1"/>
          </p:cNvSpPr>
          <p:nvPr>
            <p:ph type="body" sz="quarter" idx="13"/>
          </p:nvPr>
        </p:nvSpPr>
        <p:spPr>
          <a:xfrm>
            <a:off x="838200" y="941536"/>
            <a:ext cx="2727502" cy="380204"/>
          </a:xfrm>
        </p:spPr>
        <p:txBody>
          <a:bodyPr/>
          <a:lstStyle/>
          <a:p>
            <a:r>
              <a:rPr lang="en-IN" dirty="0"/>
              <a:t>REVENUE 2023</a:t>
            </a:r>
          </a:p>
        </p:txBody>
      </p:sp>
      <p:sp>
        <p:nvSpPr>
          <p:cNvPr id="3" name="Text Placeholder 2">
            <a:extLst>
              <a:ext uri="{FF2B5EF4-FFF2-40B4-BE49-F238E27FC236}">
                <a16:creationId xmlns:a16="http://schemas.microsoft.com/office/drawing/2014/main" id="{BFE3003C-3240-DA81-81FE-E8F90B0C5826}"/>
              </a:ext>
            </a:extLst>
          </p:cNvPr>
          <p:cNvSpPr>
            <a:spLocks noGrp="1"/>
          </p:cNvSpPr>
          <p:nvPr>
            <p:ph type="body" sz="quarter" idx="14"/>
          </p:nvPr>
        </p:nvSpPr>
        <p:spPr>
          <a:xfrm>
            <a:off x="3726317" y="1271820"/>
            <a:ext cx="286890" cy="49920"/>
          </a:xfrm>
        </p:spPr>
        <p:txBody>
          <a:bodyPr/>
          <a:lstStyle/>
          <a:p>
            <a:r>
              <a:rPr lang="en-IN" dirty="0"/>
              <a:t> </a:t>
            </a:r>
          </a:p>
        </p:txBody>
      </p:sp>
      <p:sp>
        <p:nvSpPr>
          <p:cNvPr id="4" name="Text Placeholder 3">
            <a:extLst>
              <a:ext uri="{FF2B5EF4-FFF2-40B4-BE49-F238E27FC236}">
                <a16:creationId xmlns:a16="http://schemas.microsoft.com/office/drawing/2014/main" id="{50710ED0-361D-E72B-DE87-D0C7CF1C0570}"/>
              </a:ext>
            </a:extLst>
          </p:cNvPr>
          <p:cNvSpPr>
            <a:spLocks noGrp="1"/>
          </p:cNvSpPr>
          <p:nvPr>
            <p:ph type="body" sz="quarter" idx="11"/>
          </p:nvPr>
        </p:nvSpPr>
        <p:spPr>
          <a:xfrm>
            <a:off x="777822" y="518683"/>
            <a:ext cx="4764314" cy="347472"/>
          </a:xfrm>
        </p:spPr>
        <p:txBody>
          <a:bodyPr/>
          <a:lstStyle/>
          <a:p>
            <a:r>
              <a:rPr lang="en-IN" dirty="0"/>
              <a:t>KEY FINANCIAL METRICS</a:t>
            </a:r>
          </a:p>
        </p:txBody>
      </p:sp>
      <p:sp>
        <p:nvSpPr>
          <p:cNvPr id="1045" name="object 5">
            <a:extLst>
              <a:ext uri="{FF2B5EF4-FFF2-40B4-BE49-F238E27FC236}">
                <a16:creationId xmlns:a16="http://schemas.microsoft.com/office/drawing/2014/main" id="{6D18B80C-8D77-29D6-DA00-D18FCD26511E}"/>
              </a:ext>
            </a:extLst>
          </p:cNvPr>
          <p:cNvSpPr/>
          <p:nvPr/>
        </p:nvSpPr>
        <p:spPr>
          <a:xfrm>
            <a:off x="8515462" y="1561581"/>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1046" name="object 5">
            <a:extLst>
              <a:ext uri="{FF2B5EF4-FFF2-40B4-BE49-F238E27FC236}">
                <a16:creationId xmlns:a16="http://schemas.microsoft.com/office/drawing/2014/main" id="{865F95CE-652F-E459-9ABE-506A37D929F3}"/>
              </a:ext>
            </a:extLst>
          </p:cNvPr>
          <p:cNvSpPr/>
          <p:nvPr/>
        </p:nvSpPr>
        <p:spPr>
          <a:xfrm flipH="1" flipV="1">
            <a:off x="11149341" y="4918584"/>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grpSp>
        <p:nvGrpSpPr>
          <p:cNvPr id="817" name="Group 816">
            <a:extLst>
              <a:ext uri="{FF2B5EF4-FFF2-40B4-BE49-F238E27FC236}">
                <a16:creationId xmlns:a16="http://schemas.microsoft.com/office/drawing/2014/main" id="{1EA0D66B-0E3F-BF52-BFA9-0C5EFDF980A7}"/>
              </a:ext>
            </a:extLst>
          </p:cNvPr>
          <p:cNvGrpSpPr/>
          <p:nvPr/>
        </p:nvGrpSpPr>
        <p:grpSpPr>
          <a:xfrm>
            <a:off x="828161" y="2281085"/>
            <a:ext cx="7832713" cy="3772993"/>
            <a:chOff x="914431" y="754087"/>
            <a:chExt cx="8153691" cy="3927607"/>
          </a:xfrm>
        </p:grpSpPr>
        <p:sp>
          <p:nvSpPr>
            <p:cNvPr id="818" name="Freeform 1688">
              <a:extLst>
                <a:ext uri="{FF2B5EF4-FFF2-40B4-BE49-F238E27FC236}">
                  <a16:creationId xmlns:a16="http://schemas.microsoft.com/office/drawing/2014/main" id="{2D131F12-272A-985B-86CF-D9ED2DD89BFA}"/>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9" name="Freeform 1689">
              <a:extLst>
                <a:ext uri="{FF2B5EF4-FFF2-40B4-BE49-F238E27FC236}">
                  <a16:creationId xmlns:a16="http://schemas.microsoft.com/office/drawing/2014/main" id="{09BBC275-B678-DABC-2719-0D217F20E880}"/>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Freeform 1604">
              <a:extLst>
                <a:ext uri="{FF2B5EF4-FFF2-40B4-BE49-F238E27FC236}">
                  <a16:creationId xmlns:a16="http://schemas.microsoft.com/office/drawing/2014/main" id="{C2B83631-8991-C140-BB90-C459520EDED0}"/>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1605">
              <a:extLst>
                <a:ext uri="{FF2B5EF4-FFF2-40B4-BE49-F238E27FC236}">
                  <a16:creationId xmlns:a16="http://schemas.microsoft.com/office/drawing/2014/main" id="{61AC89F3-FE48-85C5-5203-641379EC6FF8}"/>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1561">
              <a:extLst>
                <a:ext uri="{FF2B5EF4-FFF2-40B4-BE49-F238E27FC236}">
                  <a16:creationId xmlns:a16="http://schemas.microsoft.com/office/drawing/2014/main" id="{6B9F9122-848B-0FF1-4AC3-09AE02F54621}"/>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1562">
              <a:extLst>
                <a:ext uri="{FF2B5EF4-FFF2-40B4-BE49-F238E27FC236}">
                  <a16:creationId xmlns:a16="http://schemas.microsoft.com/office/drawing/2014/main" id="{1068A987-2DC0-FC7F-5CA1-8DEA31FA3D70}"/>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Freeform 1563">
              <a:extLst>
                <a:ext uri="{FF2B5EF4-FFF2-40B4-BE49-F238E27FC236}">
                  <a16:creationId xmlns:a16="http://schemas.microsoft.com/office/drawing/2014/main" id="{2ABAA1EA-87C9-F8F7-6DB6-54D8568302DF}"/>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1564">
              <a:extLst>
                <a:ext uri="{FF2B5EF4-FFF2-40B4-BE49-F238E27FC236}">
                  <a16:creationId xmlns:a16="http://schemas.microsoft.com/office/drawing/2014/main" id="{D3B37D28-2742-0752-EC19-F3B5AF59D83D}"/>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1565">
              <a:extLst>
                <a:ext uri="{FF2B5EF4-FFF2-40B4-BE49-F238E27FC236}">
                  <a16:creationId xmlns:a16="http://schemas.microsoft.com/office/drawing/2014/main" id="{E7CD1D91-4B1B-0D2A-3F6A-E38AF149D021}"/>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1566">
              <a:extLst>
                <a:ext uri="{FF2B5EF4-FFF2-40B4-BE49-F238E27FC236}">
                  <a16:creationId xmlns:a16="http://schemas.microsoft.com/office/drawing/2014/main" id="{D5C98E6E-52A4-DCF6-EEF2-F31B6052A399}"/>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1567">
              <a:extLst>
                <a:ext uri="{FF2B5EF4-FFF2-40B4-BE49-F238E27FC236}">
                  <a16:creationId xmlns:a16="http://schemas.microsoft.com/office/drawing/2014/main" id="{B31B5772-63CA-18AE-23BB-EFAD36A878F6}"/>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1568">
              <a:extLst>
                <a:ext uri="{FF2B5EF4-FFF2-40B4-BE49-F238E27FC236}">
                  <a16:creationId xmlns:a16="http://schemas.microsoft.com/office/drawing/2014/main" id="{BA180F05-93C4-4CEF-CE25-4171379AE99C}"/>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1569">
              <a:extLst>
                <a:ext uri="{FF2B5EF4-FFF2-40B4-BE49-F238E27FC236}">
                  <a16:creationId xmlns:a16="http://schemas.microsoft.com/office/drawing/2014/main" id="{39141889-B90D-78B6-CED5-FD0F70D63DD1}"/>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1570">
              <a:extLst>
                <a:ext uri="{FF2B5EF4-FFF2-40B4-BE49-F238E27FC236}">
                  <a16:creationId xmlns:a16="http://schemas.microsoft.com/office/drawing/2014/main" id="{8A95C162-7F9F-37A5-84C7-C488E8FD2EC1}"/>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1571">
              <a:extLst>
                <a:ext uri="{FF2B5EF4-FFF2-40B4-BE49-F238E27FC236}">
                  <a16:creationId xmlns:a16="http://schemas.microsoft.com/office/drawing/2014/main" id="{E2565B3E-154B-C3AD-E80E-4794C4E7C7FE}"/>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1572">
              <a:extLst>
                <a:ext uri="{FF2B5EF4-FFF2-40B4-BE49-F238E27FC236}">
                  <a16:creationId xmlns:a16="http://schemas.microsoft.com/office/drawing/2014/main" id="{9120E203-DEB1-2FA0-6EBE-7CE0E915A736}"/>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1573">
              <a:extLst>
                <a:ext uri="{FF2B5EF4-FFF2-40B4-BE49-F238E27FC236}">
                  <a16:creationId xmlns:a16="http://schemas.microsoft.com/office/drawing/2014/main" id="{BD82BC12-788E-884C-58C1-25FB7771453C}"/>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1574">
              <a:extLst>
                <a:ext uri="{FF2B5EF4-FFF2-40B4-BE49-F238E27FC236}">
                  <a16:creationId xmlns:a16="http://schemas.microsoft.com/office/drawing/2014/main" id="{D9C8F7C7-EE25-6F07-1730-897CA702D97B}"/>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1575">
              <a:extLst>
                <a:ext uri="{FF2B5EF4-FFF2-40B4-BE49-F238E27FC236}">
                  <a16:creationId xmlns:a16="http://schemas.microsoft.com/office/drawing/2014/main" id="{D4500966-79BB-1FB4-2ADE-D02C33FCA960}"/>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1576">
              <a:extLst>
                <a:ext uri="{FF2B5EF4-FFF2-40B4-BE49-F238E27FC236}">
                  <a16:creationId xmlns:a16="http://schemas.microsoft.com/office/drawing/2014/main" id="{9F643DAE-E1EC-E2B0-A5B8-33B7A22BB9D4}"/>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1577">
              <a:extLst>
                <a:ext uri="{FF2B5EF4-FFF2-40B4-BE49-F238E27FC236}">
                  <a16:creationId xmlns:a16="http://schemas.microsoft.com/office/drawing/2014/main" id="{8103A15A-C1FD-7DA8-2086-2C9084252941}"/>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1578">
              <a:extLst>
                <a:ext uri="{FF2B5EF4-FFF2-40B4-BE49-F238E27FC236}">
                  <a16:creationId xmlns:a16="http://schemas.microsoft.com/office/drawing/2014/main" id="{AE4FA277-687F-18EA-5802-D706487106DB}"/>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1579">
              <a:extLst>
                <a:ext uri="{FF2B5EF4-FFF2-40B4-BE49-F238E27FC236}">
                  <a16:creationId xmlns:a16="http://schemas.microsoft.com/office/drawing/2014/main" id="{58935F1F-1D0C-5557-7A62-3A37A7CE883D}"/>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1580">
              <a:extLst>
                <a:ext uri="{FF2B5EF4-FFF2-40B4-BE49-F238E27FC236}">
                  <a16:creationId xmlns:a16="http://schemas.microsoft.com/office/drawing/2014/main" id="{B2EE2D54-CB51-77DC-5003-DF826EA168FD}"/>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1581">
              <a:extLst>
                <a:ext uri="{FF2B5EF4-FFF2-40B4-BE49-F238E27FC236}">
                  <a16:creationId xmlns:a16="http://schemas.microsoft.com/office/drawing/2014/main" id="{0C086EBD-54E5-9DFB-2289-AA2BFCB27317}"/>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1582">
              <a:extLst>
                <a:ext uri="{FF2B5EF4-FFF2-40B4-BE49-F238E27FC236}">
                  <a16:creationId xmlns:a16="http://schemas.microsoft.com/office/drawing/2014/main" id="{0B315A23-5B9E-3623-B8EC-5C863762D3AE}"/>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1583">
              <a:extLst>
                <a:ext uri="{FF2B5EF4-FFF2-40B4-BE49-F238E27FC236}">
                  <a16:creationId xmlns:a16="http://schemas.microsoft.com/office/drawing/2014/main" id="{FEBFC8E3-3D85-020D-F28B-E0E0D7007F10}"/>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1584">
              <a:extLst>
                <a:ext uri="{FF2B5EF4-FFF2-40B4-BE49-F238E27FC236}">
                  <a16:creationId xmlns:a16="http://schemas.microsoft.com/office/drawing/2014/main" id="{3D0BD2CC-8E38-5555-D3DD-37AA80FA2D8F}"/>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6" name="Freeform 1585">
              <a:extLst>
                <a:ext uri="{FF2B5EF4-FFF2-40B4-BE49-F238E27FC236}">
                  <a16:creationId xmlns:a16="http://schemas.microsoft.com/office/drawing/2014/main" id="{0CC329F4-BA08-9567-B74A-5B2BF051AD01}"/>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7" name="Freeform 1586">
              <a:extLst>
                <a:ext uri="{FF2B5EF4-FFF2-40B4-BE49-F238E27FC236}">
                  <a16:creationId xmlns:a16="http://schemas.microsoft.com/office/drawing/2014/main" id="{331E48CF-A6E1-913B-05F9-7D686C02D31D}"/>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1587">
              <a:extLst>
                <a:ext uri="{FF2B5EF4-FFF2-40B4-BE49-F238E27FC236}">
                  <a16:creationId xmlns:a16="http://schemas.microsoft.com/office/drawing/2014/main" id="{0E20AD69-D943-BA58-CB9D-BD6911F36F4D}"/>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1588">
              <a:extLst>
                <a:ext uri="{FF2B5EF4-FFF2-40B4-BE49-F238E27FC236}">
                  <a16:creationId xmlns:a16="http://schemas.microsoft.com/office/drawing/2014/main" id="{5B8FF946-80C8-D510-54FE-C6908A1D4562}"/>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1589">
              <a:extLst>
                <a:ext uri="{FF2B5EF4-FFF2-40B4-BE49-F238E27FC236}">
                  <a16:creationId xmlns:a16="http://schemas.microsoft.com/office/drawing/2014/main" id="{D8D206B7-CC69-FDEA-2027-38D975DAB147}"/>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1590">
              <a:extLst>
                <a:ext uri="{FF2B5EF4-FFF2-40B4-BE49-F238E27FC236}">
                  <a16:creationId xmlns:a16="http://schemas.microsoft.com/office/drawing/2014/main" id="{0CC7C561-9749-9D1B-AEAC-337613BBFD42}"/>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1591">
              <a:extLst>
                <a:ext uri="{FF2B5EF4-FFF2-40B4-BE49-F238E27FC236}">
                  <a16:creationId xmlns:a16="http://schemas.microsoft.com/office/drawing/2014/main" id="{260558CB-E412-B7F1-97C0-32699D76D878}"/>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1592">
              <a:extLst>
                <a:ext uri="{FF2B5EF4-FFF2-40B4-BE49-F238E27FC236}">
                  <a16:creationId xmlns:a16="http://schemas.microsoft.com/office/drawing/2014/main" id="{CAF7AB46-9A12-9F75-9628-0220309503CC}"/>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1593">
              <a:extLst>
                <a:ext uri="{FF2B5EF4-FFF2-40B4-BE49-F238E27FC236}">
                  <a16:creationId xmlns:a16="http://schemas.microsoft.com/office/drawing/2014/main" id="{A1E80410-0472-AEB8-DF18-0D4DA87AB559}"/>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1594">
              <a:extLst>
                <a:ext uri="{FF2B5EF4-FFF2-40B4-BE49-F238E27FC236}">
                  <a16:creationId xmlns:a16="http://schemas.microsoft.com/office/drawing/2014/main" id="{3E7DB90A-CB0E-6804-E623-7E06B188D89E}"/>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1595">
              <a:extLst>
                <a:ext uri="{FF2B5EF4-FFF2-40B4-BE49-F238E27FC236}">
                  <a16:creationId xmlns:a16="http://schemas.microsoft.com/office/drawing/2014/main" id="{48329CFE-3802-480F-274F-CB6577A9C7B1}"/>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1596">
              <a:extLst>
                <a:ext uri="{FF2B5EF4-FFF2-40B4-BE49-F238E27FC236}">
                  <a16:creationId xmlns:a16="http://schemas.microsoft.com/office/drawing/2014/main" id="{2208483A-B465-7B5E-1243-CE516B04784F}"/>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1597">
              <a:extLst>
                <a:ext uri="{FF2B5EF4-FFF2-40B4-BE49-F238E27FC236}">
                  <a16:creationId xmlns:a16="http://schemas.microsoft.com/office/drawing/2014/main" id="{B8833FD4-E344-3CC2-5349-EB568FAA1E16}"/>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1598">
              <a:extLst>
                <a:ext uri="{FF2B5EF4-FFF2-40B4-BE49-F238E27FC236}">
                  <a16:creationId xmlns:a16="http://schemas.microsoft.com/office/drawing/2014/main" id="{DE8F5F56-30A8-3527-77C6-21B04ED51E1D}"/>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1599">
              <a:extLst>
                <a:ext uri="{FF2B5EF4-FFF2-40B4-BE49-F238E27FC236}">
                  <a16:creationId xmlns:a16="http://schemas.microsoft.com/office/drawing/2014/main" id="{A0EF4867-C85F-B5CE-BE2C-9D5F05195C53}"/>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1600">
              <a:extLst>
                <a:ext uri="{FF2B5EF4-FFF2-40B4-BE49-F238E27FC236}">
                  <a16:creationId xmlns:a16="http://schemas.microsoft.com/office/drawing/2014/main" id="{CFBACB86-14D8-E713-ABFE-A371D6E120C9}"/>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1601">
              <a:extLst>
                <a:ext uri="{FF2B5EF4-FFF2-40B4-BE49-F238E27FC236}">
                  <a16:creationId xmlns:a16="http://schemas.microsoft.com/office/drawing/2014/main" id="{8826D7C4-FCE5-D45C-2F0D-E7D8C9E89DE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1602">
              <a:extLst>
                <a:ext uri="{FF2B5EF4-FFF2-40B4-BE49-F238E27FC236}">
                  <a16:creationId xmlns:a16="http://schemas.microsoft.com/office/drawing/2014/main" id="{CA78430E-121D-F2D9-71EB-651393FAA30C}"/>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1603">
              <a:extLst>
                <a:ext uri="{FF2B5EF4-FFF2-40B4-BE49-F238E27FC236}">
                  <a16:creationId xmlns:a16="http://schemas.microsoft.com/office/drawing/2014/main" id="{9C174A96-BF93-FB6F-0811-FE912D9D0E9C}"/>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606">
              <a:extLst>
                <a:ext uri="{FF2B5EF4-FFF2-40B4-BE49-F238E27FC236}">
                  <a16:creationId xmlns:a16="http://schemas.microsoft.com/office/drawing/2014/main" id="{6766EA62-3688-9863-70B3-827FB784352C}"/>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1607">
              <a:extLst>
                <a:ext uri="{FF2B5EF4-FFF2-40B4-BE49-F238E27FC236}">
                  <a16:creationId xmlns:a16="http://schemas.microsoft.com/office/drawing/2014/main" id="{95A1B47D-9467-C6CB-B70D-5E36CC339386}"/>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608">
              <a:extLst>
                <a:ext uri="{FF2B5EF4-FFF2-40B4-BE49-F238E27FC236}">
                  <a16:creationId xmlns:a16="http://schemas.microsoft.com/office/drawing/2014/main" id="{30E52401-CE10-1F08-247C-B05B14F10DCD}"/>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1609">
              <a:extLst>
                <a:ext uri="{FF2B5EF4-FFF2-40B4-BE49-F238E27FC236}">
                  <a16:creationId xmlns:a16="http://schemas.microsoft.com/office/drawing/2014/main" id="{C4A3C42E-1736-6875-29EB-0DE953EF81F5}"/>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610">
              <a:extLst>
                <a:ext uri="{FF2B5EF4-FFF2-40B4-BE49-F238E27FC236}">
                  <a16:creationId xmlns:a16="http://schemas.microsoft.com/office/drawing/2014/main" id="{89C4FA45-FDC8-F47E-DAD9-5F5FD8B7F559}"/>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1611">
              <a:extLst>
                <a:ext uri="{FF2B5EF4-FFF2-40B4-BE49-F238E27FC236}">
                  <a16:creationId xmlns:a16="http://schemas.microsoft.com/office/drawing/2014/main" id="{C11C4A27-B1D8-3AA4-8F6C-4799D521D8C3}"/>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612">
              <a:extLst>
                <a:ext uri="{FF2B5EF4-FFF2-40B4-BE49-F238E27FC236}">
                  <a16:creationId xmlns:a16="http://schemas.microsoft.com/office/drawing/2014/main" id="{99792BC6-7247-FE48-1A2F-03A6CAE028A1}"/>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Freeform 1613">
              <a:extLst>
                <a:ext uri="{FF2B5EF4-FFF2-40B4-BE49-F238E27FC236}">
                  <a16:creationId xmlns:a16="http://schemas.microsoft.com/office/drawing/2014/main" id="{45280C3E-DDBF-1095-BE19-BC002C504EC5}"/>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614">
              <a:extLst>
                <a:ext uri="{FF2B5EF4-FFF2-40B4-BE49-F238E27FC236}">
                  <a16:creationId xmlns:a16="http://schemas.microsoft.com/office/drawing/2014/main" id="{28FA96FB-45CB-9EFD-3F98-6F100282556B}"/>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1615">
              <a:extLst>
                <a:ext uri="{FF2B5EF4-FFF2-40B4-BE49-F238E27FC236}">
                  <a16:creationId xmlns:a16="http://schemas.microsoft.com/office/drawing/2014/main" id="{3D10812A-6771-DF9D-3379-20A0596CF98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616">
              <a:extLst>
                <a:ext uri="{FF2B5EF4-FFF2-40B4-BE49-F238E27FC236}">
                  <a16:creationId xmlns:a16="http://schemas.microsoft.com/office/drawing/2014/main" id="{8D038686-C133-CD9A-D10C-E24AFED781A0}"/>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1617">
              <a:extLst>
                <a:ext uri="{FF2B5EF4-FFF2-40B4-BE49-F238E27FC236}">
                  <a16:creationId xmlns:a16="http://schemas.microsoft.com/office/drawing/2014/main" id="{21575E5A-7F25-40CA-1FCD-6C3AF0BF9AC7}"/>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618">
              <a:extLst>
                <a:ext uri="{FF2B5EF4-FFF2-40B4-BE49-F238E27FC236}">
                  <a16:creationId xmlns:a16="http://schemas.microsoft.com/office/drawing/2014/main" id="{6A11C998-470E-F37F-0C17-567029305052}"/>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1619">
              <a:extLst>
                <a:ext uri="{FF2B5EF4-FFF2-40B4-BE49-F238E27FC236}">
                  <a16:creationId xmlns:a16="http://schemas.microsoft.com/office/drawing/2014/main" id="{DDC05DAE-AAB1-D912-8B66-7384E1D23BB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620">
              <a:extLst>
                <a:ext uri="{FF2B5EF4-FFF2-40B4-BE49-F238E27FC236}">
                  <a16:creationId xmlns:a16="http://schemas.microsoft.com/office/drawing/2014/main" id="{9E3F351C-929F-CBAC-C782-3CD583749FD1}"/>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1621">
              <a:extLst>
                <a:ext uri="{FF2B5EF4-FFF2-40B4-BE49-F238E27FC236}">
                  <a16:creationId xmlns:a16="http://schemas.microsoft.com/office/drawing/2014/main" id="{E1A51910-11F5-5647-FCD1-32C2A5E3F23E}"/>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622">
              <a:extLst>
                <a:ext uri="{FF2B5EF4-FFF2-40B4-BE49-F238E27FC236}">
                  <a16:creationId xmlns:a16="http://schemas.microsoft.com/office/drawing/2014/main" id="{C3D98E6F-8DC6-22D6-418D-8755F5500665}"/>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1623">
              <a:extLst>
                <a:ext uri="{FF2B5EF4-FFF2-40B4-BE49-F238E27FC236}">
                  <a16:creationId xmlns:a16="http://schemas.microsoft.com/office/drawing/2014/main" id="{4B88D28F-03C9-107D-EB38-ABCCB7162712}"/>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624">
              <a:extLst>
                <a:ext uri="{FF2B5EF4-FFF2-40B4-BE49-F238E27FC236}">
                  <a16:creationId xmlns:a16="http://schemas.microsoft.com/office/drawing/2014/main" id="{E7B7539F-D2EE-BA22-5ADB-C277555DE920}"/>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1625">
              <a:extLst>
                <a:ext uri="{FF2B5EF4-FFF2-40B4-BE49-F238E27FC236}">
                  <a16:creationId xmlns:a16="http://schemas.microsoft.com/office/drawing/2014/main" id="{2597C226-A499-F205-4299-AD4A4F00C8D8}"/>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626">
              <a:extLst>
                <a:ext uri="{FF2B5EF4-FFF2-40B4-BE49-F238E27FC236}">
                  <a16:creationId xmlns:a16="http://schemas.microsoft.com/office/drawing/2014/main" id="{AE1AEA11-7073-A94B-6299-03B6AC506ACC}"/>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1627">
              <a:extLst>
                <a:ext uri="{FF2B5EF4-FFF2-40B4-BE49-F238E27FC236}">
                  <a16:creationId xmlns:a16="http://schemas.microsoft.com/office/drawing/2014/main" id="{2CEB7254-3D80-7DB8-DE72-F9B9867B17A5}"/>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628">
              <a:extLst>
                <a:ext uri="{FF2B5EF4-FFF2-40B4-BE49-F238E27FC236}">
                  <a16:creationId xmlns:a16="http://schemas.microsoft.com/office/drawing/2014/main" id="{70143074-75F5-B1A5-4F93-CE2AE2CF74F9}"/>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1629">
              <a:extLst>
                <a:ext uri="{FF2B5EF4-FFF2-40B4-BE49-F238E27FC236}">
                  <a16:creationId xmlns:a16="http://schemas.microsoft.com/office/drawing/2014/main" id="{621BC60F-4FAB-EB92-E9EF-2D5278B2455A}"/>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630">
              <a:extLst>
                <a:ext uri="{FF2B5EF4-FFF2-40B4-BE49-F238E27FC236}">
                  <a16:creationId xmlns:a16="http://schemas.microsoft.com/office/drawing/2014/main" id="{6616BDDA-79A1-2CCF-350A-0ED44A69655C}"/>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1631">
              <a:extLst>
                <a:ext uri="{FF2B5EF4-FFF2-40B4-BE49-F238E27FC236}">
                  <a16:creationId xmlns:a16="http://schemas.microsoft.com/office/drawing/2014/main" id="{EB28F882-7767-998E-EBFB-456480A9474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632">
              <a:extLst>
                <a:ext uri="{FF2B5EF4-FFF2-40B4-BE49-F238E27FC236}">
                  <a16:creationId xmlns:a16="http://schemas.microsoft.com/office/drawing/2014/main" id="{A34B5051-FBC7-1978-AA85-0AC86DF0590E}"/>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1633">
              <a:extLst>
                <a:ext uri="{FF2B5EF4-FFF2-40B4-BE49-F238E27FC236}">
                  <a16:creationId xmlns:a16="http://schemas.microsoft.com/office/drawing/2014/main" id="{743AB388-58CA-A522-0124-6091528A60C9}"/>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634">
              <a:extLst>
                <a:ext uri="{FF2B5EF4-FFF2-40B4-BE49-F238E27FC236}">
                  <a16:creationId xmlns:a16="http://schemas.microsoft.com/office/drawing/2014/main" id="{B43F607B-7CF7-B2C7-8147-CE7C84CEC58C}"/>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1635">
              <a:extLst>
                <a:ext uri="{FF2B5EF4-FFF2-40B4-BE49-F238E27FC236}">
                  <a16:creationId xmlns:a16="http://schemas.microsoft.com/office/drawing/2014/main" id="{666A6E57-45A0-B9F7-1DAE-7119E4360104}"/>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636">
              <a:extLst>
                <a:ext uri="{FF2B5EF4-FFF2-40B4-BE49-F238E27FC236}">
                  <a16:creationId xmlns:a16="http://schemas.microsoft.com/office/drawing/2014/main" id="{E62EAFFE-22C5-B3C4-977C-188D48C47641}"/>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1637">
              <a:extLst>
                <a:ext uri="{FF2B5EF4-FFF2-40B4-BE49-F238E27FC236}">
                  <a16:creationId xmlns:a16="http://schemas.microsoft.com/office/drawing/2014/main" id="{65E4A865-CC9F-6829-DC3E-E7458952214A}"/>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638">
              <a:extLst>
                <a:ext uri="{FF2B5EF4-FFF2-40B4-BE49-F238E27FC236}">
                  <a16:creationId xmlns:a16="http://schemas.microsoft.com/office/drawing/2014/main" id="{CEB07253-700E-C6D6-6B5A-8AE80EB1FCC4}"/>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1639">
              <a:extLst>
                <a:ext uri="{FF2B5EF4-FFF2-40B4-BE49-F238E27FC236}">
                  <a16:creationId xmlns:a16="http://schemas.microsoft.com/office/drawing/2014/main" id="{F79BC2F6-DB9E-6E5D-03BB-5A6692236661}"/>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640">
              <a:extLst>
                <a:ext uri="{FF2B5EF4-FFF2-40B4-BE49-F238E27FC236}">
                  <a16:creationId xmlns:a16="http://schemas.microsoft.com/office/drawing/2014/main" id="{664A68A0-C8F1-4C6B-8CDC-A93373EC4FBE}"/>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1641">
              <a:extLst>
                <a:ext uri="{FF2B5EF4-FFF2-40B4-BE49-F238E27FC236}">
                  <a16:creationId xmlns:a16="http://schemas.microsoft.com/office/drawing/2014/main" id="{6BA7B5C8-574B-B219-664D-FB76AA18AF45}"/>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642">
              <a:extLst>
                <a:ext uri="{FF2B5EF4-FFF2-40B4-BE49-F238E27FC236}">
                  <a16:creationId xmlns:a16="http://schemas.microsoft.com/office/drawing/2014/main" id="{CDCB8712-A849-A4F0-F296-5E22CC18493A}"/>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1643">
              <a:extLst>
                <a:ext uri="{FF2B5EF4-FFF2-40B4-BE49-F238E27FC236}">
                  <a16:creationId xmlns:a16="http://schemas.microsoft.com/office/drawing/2014/main" id="{DF318B5D-3DB1-6272-7B52-E01A107E343C}"/>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644">
              <a:extLst>
                <a:ext uri="{FF2B5EF4-FFF2-40B4-BE49-F238E27FC236}">
                  <a16:creationId xmlns:a16="http://schemas.microsoft.com/office/drawing/2014/main" id="{0EAFDB52-BECD-5473-7414-A4BD49B1CFB7}"/>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1645">
              <a:extLst>
                <a:ext uri="{FF2B5EF4-FFF2-40B4-BE49-F238E27FC236}">
                  <a16:creationId xmlns:a16="http://schemas.microsoft.com/office/drawing/2014/main" id="{274D2EA6-BFD2-2436-76D2-362631419345}"/>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646">
              <a:extLst>
                <a:ext uri="{FF2B5EF4-FFF2-40B4-BE49-F238E27FC236}">
                  <a16:creationId xmlns:a16="http://schemas.microsoft.com/office/drawing/2014/main" id="{E67BD83F-065D-5F61-06CD-628E71167E5D}"/>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1647">
              <a:extLst>
                <a:ext uri="{FF2B5EF4-FFF2-40B4-BE49-F238E27FC236}">
                  <a16:creationId xmlns:a16="http://schemas.microsoft.com/office/drawing/2014/main" id="{97731013-4A1B-D643-9B94-18DA7AE38FDB}"/>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648">
              <a:extLst>
                <a:ext uri="{FF2B5EF4-FFF2-40B4-BE49-F238E27FC236}">
                  <a16:creationId xmlns:a16="http://schemas.microsoft.com/office/drawing/2014/main" id="{88F424D3-64CD-F8AF-BC8E-638389D4857A}"/>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1649">
              <a:extLst>
                <a:ext uri="{FF2B5EF4-FFF2-40B4-BE49-F238E27FC236}">
                  <a16:creationId xmlns:a16="http://schemas.microsoft.com/office/drawing/2014/main" id="{BCCBADAB-A922-A4EF-8C44-919BDBC91F10}"/>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650">
              <a:extLst>
                <a:ext uri="{FF2B5EF4-FFF2-40B4-BE49-F238E27FC236}">
                  <a16:creationId xmlns:a16="http://schemas.microsoft.com/office/drawing/2014/main" id="{B03BDD18-0AD0-1F01-8002-5FB5125E8C02}"/>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1651">
              <a:extLst>
                <a:ext uri="{FF2B5EF4-FFF2-40B4-BE49-F238E27FC236}">
                  <a16:creationId xmlns:a16="http://schemas.microsoft.com/office/drawing/2014/main" id="{B7446BDA-93FC-5EBE-A084-D7B68326AD3D}"/>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652">
              <a:extLst>
                <a:ext uri="{FF2B5EF4-FFF2-40B4-BE49-F238E27FC236}">
                  <a16:creationId xmlns:a16="http://schemas.microsoft.com/office/drawing/2014/main" id="{E824FA7A-B653-E060-A13C-DFB6FDEB2DC3}"/>
                </a:ext>
              </a:extLst>
            </p:cNvPr>
            <p:cNvSpPr>
              <a:spLocks/>
            </p:cNvSpPr>
            <p:nvPr/>
          </p:nvSpPr>
          <p:spPr bwMode="auto">
            <a:xfrm>
              <a:off x="5062717" y="1920939"/>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1653">
              <a:extLst>
                <a:ext uri="{FF2B5EF4-FFF2-40B4-BE49-F238E27FC236}">
                  <a16:creationId xmlns:a16="http://schemas.microsoft.com/office/drawing/2014/main" id="{839031E4-0C15-FB91-F7BA-97D432335E83}"/>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1654">
              <a:extLst>
                <a:ext uri="{FF2B5EF4-FFF2-40B4-BE49-F238E27FC236}">
                  <a16:creationId xmlns:a16="http://schemas.microsoft.com/office/drawing/2014/main" id="{C3A10E32-9530-995E-C619-F020C2BAC906}"/>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1655">
              <a:extLst>
                <a:ext uri="{FF2B5EF4-FFF2-40B4-BE49-F238E27FC236}">
                  <a16:creationId xmlns:a16="http://schemas.microsoft.com/office/drawing/2014/main" id="{2C6146F9-84CC-E5AC-0D8B-B6F032C5DD2E}"/>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1656">
              <a:extLst>
                <a:ext uri="{FF2B5EF4-FFF2-40B4-BE49-F238E27FC236}">
                  <a16:creationId xmlns:a16="http://schemas.microsoft.com/office/drawing/2014/main" id="{C9A275F3-3DE1-1A75-92C0-A8308F83B383}"/>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1657">
              <a:extLst>
                <a:ext uri="{FF2B5EF4-FFF2-40B4-BE49-F238E27FC236}">
                  <a16:creationId xmlns:a16="http://schemas.microsoft.com/office/drawing/2014/main" id="{3BAC7D15-9513-DEBC-C11A-717405961812}"/>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1658">
              <a:extLst>
                <a:ext uri="{FF2B5EF4-FFF2-40B4-BE49-F238E27FC236}">
                  <a16:creationId xmlns:a16="http://schemas.microsoft.com/office/drawing/2014/main" id="{150FA93A-6AC4-C9A0-D62C-372D6B749736}"/>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1659">
              <a:extLst>
                <a:ext uri="{FF2B5EF4-FFF2-40B4-BE49-F238E27FC236}">
                  <a16:creationId xmlns:a16="http://schemas.microsoft.com/office/drawing/2014/main" id="{F384D5FC-8527-6172-2878-74F88866FB5B}"/>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1660">
              <a:extLst>
                <a:ext uri="{FF2B5EF4-FFF2-40B4-BE49-F238E27FC236}">
                  <a16:creationId xmlns:a16="http://schemas.microsoft.com/office/drawing/2014/main" id="{AC671A90-1688-80F1-25FD-20A0FABD5D54}"/>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1661">
              <a:extLst>
                <a:ext uri="{FF2B5EF4-FFF2-40B4-BE49-F238E27FC236}">
                  <a16:creationId xmlns:a16="http://schemas.microsoft.com/office/drawing/2014/main" id="{BB77BC58-33BA-CEB9-88DA-CB6C3138DAB3}"/>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1662">
              <a:extLst>
                <a:ext uri="{FF2B5EF4-FFF2-40B4-BE49-F238E27FC236}">
                  <a16:creationId xmlns:a16="http://schemas.microsoft.com/office/drawing/2014/main" id="{7A8E0AC7-34B5-FDD0-FA27-AB4D71C357DB}"/>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1663">
              <a:extLst>
                <a:ext uri="{FF2B5EF4-FFF2-40B4-BE49-F238E27FC236}">
                  <a16:creationId xmlns:a16="http://schemas.microsoft.com/office/drawing/2014/main" id="{42414D4B-397B-6916-AE2E-E1772CBEC1E4}"/>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1664">
              <a:extLst>
                <a:ext uri="{FF2B5EF4-FFF2-40B4-BE49-F238E27FC236}">
                  <a16:creationId xmlns:a16="http://schemas.microsoft.com/office/drawing/2014/main" id="{E3329E79-46BD-9140-8076-692AB37A00BE}"/>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1665">
              <a:extLst>
                <a:ext uri="{FF2B5EF4-FFF2-40B4-BE49-F238E27FC236}">
                  <a16:creationId xmlns:a16="http://schemas.microsoft.com/office/drawing/2014/main" id="{8117CCB9-71BD-5F42-ECB5-1E5C67DA34E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1666">
              <a:extLst>
                <a:ext uri="{FF2B5EF4-FFF2-40B4-BE49-F238E27FC236}">
                  <a16:creationId xmlns:a16="http://schemas.microsoft.com/office/drawing/2014/main" id="{C3893239-BA3D-4C4E-841C-9296F1487DC7}"/>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1667">
              <a:extLst>
                <a:ext uri="{FF2B5EF4-FFF2-40B4-BE49-F238E27FC236}">
                  <a16:creationId xmlns:a16="http://schemas.microsoft.com/office/drawing/2014/main" id="{A3C0EAB4-5D17-D25A-0653-176032E0E86C}"/>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1668">
              <a:extLst>
                <a:ext uri="{FF2B5EF4-FFF2-40B4-BE49-F238E27FC236}">
                  <a16:creationId xmlns:a16="http://schemas.microsoft.com/office/drawing/2014/main" id="{701146B6-E6B6-E00B-D860-6BF1F72F6D74}"/>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1669">
              <a:extLst>
                <a:ext uri="{FF2B5EF4-FFF2-40B4-BE49-F238E27FC236}">
                  <a16:creationId xmlns:a16="http://schemas.microsoft.com/office/drawing/2014/main" id="{B1684983-995F-0A58-316D-C99B82B61712}"/>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1670">
              <a:extLst>
                <a:ext uri="{FF2B5EF4-FFF2-40B4-BE49-F238E27FC236}">
                  <a16:creationId xmlns:a16="http://schemas.microsoft.com/office/drawing/2014/main" id="{5BC6F53F-D60B-1D5E-9DE9-9FBAEDD97A54}"/>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1671">
              <a:extLst>
                <a:ext uri="{FF2B5EF4-FFF2-40B4-BE49-F238E27FC236}">
                  <a16:creationId xmlns:a16="http://schemas.microsoft.com/office/drawing/2014/main" id="{5E23584C-99D4-1F01-04BE-F3D6BF488B34}"/>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672">
              <a:extLst>
                <a:ext uri="{FF2B5EF4-FFF2-40B4-BE49-F238E27FC236}">
                  <a16:creationId xmlns:a16="http://schemas.microsoft.com/office/drawing/2014/main" id="{A04E7066-1AC3-520F-AE3F-BDD667EDBC02}"/>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1673">
              <a:extLst>
                <a:ext uri="{FF2B5EF4-FFF2-40B4-BE49-F238E27FC236}">
                  <a16:creationId xmlns:a16="http://schemas.microsoft.com/office/drawing/2014/main" id="{89913509-2D24-AB15-262E-B570DE83F7E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1674">
              <a:extLst>
                <a:ext uri="{FF2B5EF4-FFF2-40B4-BE49-F238E27FC236}">
                  <a16:creationId xmlns:a16="http://schemas.microsoft.com/office/drawing/2014/main" id="{2D9BD8D2-5CA8-AC25-99F2-6CD15AA0591D}"/>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1675">
              <a:extLst>
                <a:ext uri="{FF2B5EF4-FFF2-40B4-BE49-F238E27FC236}">
                  <a16:creationId xmlns:a16="http://schemas.microsoft.com/office/drawing/2014/main" id="{85DEF521-13E2-B1B9-2E75-B1775971D60B}"/>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676">
              <a:extLst>
                <a:ext uri="{FF2B5EF4-FFF2-40B4-BE49-F238E27FC236}">
                  <a16:creationId xmlns:a16="http://schemas.microsoft.com/office/drawing/2014/main" id="{104D14CD-13A4-EC11-6A19-B7E33DC1606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1677">
              <a:extLst>
                <a:ext uri="{FF2B5EF4-FFF2-40B4-BE49-F238E27FC236}">
                  <a16:creationId xmlns:a16="http://schemas.microsoft.com/office/drawing/2014/main" id="{90F6B5E9-EB84-DEC5-20B4-BCCF394E1611}"/>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678">
              <a:extLst>
                <a:ext uri="{FF2B5EF4-FFF2-40B4-BE49-F238E27FC236}">
                  <a16:creationId xmlns:a16="http://schemas.microsoft.com/office/drawing/2014/main" id="{66ACB808-C896-87F8-36C5-798BC92794A2}"/>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1679">
              <a:extLst>
                <a:ext uri="{FF2B5EF4-FFF2-40B4-BE49-F238E27FC236}">
                  <a16:creationId xmlns:a16="http://schemas.microsoft.com/office/drawing/2014/main" id="{4246741D-837A-3084-AFF2-B8D8E5F990FF}"/>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680">
              <a:extLst>
                <a:ext uri="{FF2B5EF4-FFF2-40B4-BE49-F238E27FC236}">
                  <a16:creationId xmlns:a16="http://schemas.microsoft.com/office/drawing/2014/main" id="{238F8B6E-ADB8-7B50-1144-D6D25238D8CA}"/>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1681">
              <a:extLst>
                <a:ext uri="{FF2B5EF4-FFF2-40B4-BE49-F238E27FC236}">
                  <a16:creationId xmlns:a16="http://schemas.microsoft.com/office/drawing/2014/main" id="{1D674975-F657-48BB-E634-293AE75391EB}"/>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682">
              <a:extLst>
                <a:ext uri="{FF2B5EF4-FFF2-40B4-BE49-F238E27FC236}">
                  <a16:creationId xmlns:a16="http://schemas.microsoft.com/office/drawing/2014/main" id="{C27755F1-9582-79E6-2ADE-062F35154395}"/>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1683">
              <a:extLst>
                <a:ext uri="{FF2B5EF4-FFF2-40B4-BE49-F238E27FC236}">
                  <a16:creationId xmlns:a16="http://schemas.microsoft.com/office/drawing/2014/main" id="{5D6FE44C-BEDD-C664-78FB-344B0EF2ABFF}"/>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684">
              <a:extLst>
                <a:ext uri="{FF2B5EF4-FFF2-40B4-BE49-F238E27FC236}">
                  <a16:creationId xmlns:a16="http://schemas.microsoft.com/office/drawing/2014/main" id="{5021CC2A-2B31-636E-298E-D6341D2B8BFB}"/>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1685">
              <a:extLst>
                <a:ext uri="{FF2B5EF4-FFF2-40B4-BE49-F238E27FC236}">
                  <a16:creationId xmlns:a16="http://schemas.microsoft.com/office/drawing/2014/main" id="{9517110B-02ED-036F-9DEF-4F821593238C}"/>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686">
              <a:extLst>
                <a:ext uri="{FF2B5EF4-FFF2-40B4-BE49-F238E27FC236}">
                  <a16:creationId xmlns:a16="http://schemas.microsoft.com/office/drawing/2014/main" id="{A27DD128-B5FE-D34E-5E44-75650EE468C0}"/>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1687">
              <a:extLst>
                <a:ext uri="{FF2B5EF4-FFF2-40B4-BE49-F238E27FC236}">
                  <a16:creationId xmlns:a16="http://schemas.microsoft.com/office/drawing/2014/main" id="{E5F5DCD4-850D-200C-6978-3E06545D612B}"/>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690">
              <a:extLst>
                <a:ext uri="{FF2B5EF4-FFF2-40B4-BE49-F238E27FC236}">
                  <a16:creationId xmlns:a16="http://schemas.microsoft.com/office/drawing/2014/main" id="{ABCEECB6-E533-7F54-B909-91C043E1CD7D}"/>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1691">
              <a:extLst>
                <a:ext uri="{FF2B5EF4-FFF2-40B4-BE49-F238E27FC236}">
                  <a16:creationId xmlns:a16="http://schemas.microsoft.com/office/drawing/2014/main" id="{AF11B0B3-ADDD-5245-9F81-C6FE564A837E}"/>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692">
              <a:extLst>
                <a:ext uri="{FF2B5EF4-FFF2-40B4-BE49-F238E27FC236}">
                  <a16:creationId xmlns:a16="http://schemas.microsoft.com/office/drawing/2014/main" id="{1B847904-EB2D-7154-3D87-E6E2785C3F4E}"/>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1693">
              <a:extLst>
                <a:ext uri="{FF2B5EF4-FFF2-40B4-BE49-F238E27FC236}">
                  <a16:creationId xmlns:a16="http://schemas.microsoft.com/office/drawing/2014/main" id="{75492312-A1C7-418D-8F4F-DEE5131E5EE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694">
              <a:extLst>
                <a:ext uri="{FF2B5EF4-FFF2-40B4-BE49-F238E27FC236}">
                  <a16:creationId xmlns:a16="http://schemas.microsoft.com/office/drawing/2014/main" id="{98B81688-94BF-8D8D-E240-8BB17D8B4FBA}"/>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1696">
              <a:extLst>
                <a:ext uri="{FF2B5EF4-FFF2-40B4-BE49-F238E27FC236}">
                  <a16:creationId xmlns:a16="http://schemas.microsoft.com/office/drawing/2014/main" id="{D176DB87-AF68-A722-FFD8-4964433FB656}"/>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1697">
              <a:extLst>
                <a:ext uri="{FF2B5EF4-FFF2-40B4-BE49-F238E27FC236}">
                  <a16:creationId xmlns:a16="http://schemas.microsoft.com/office/drawing/2014/main" id="{00C5F79B-7002-725A-D31D-7D2842D5445C}"/>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1698">
              <a:extLst>
                <a:ext uri="{FF2B5EF4-FFF2-40B4-BE49-F238E27FC236}">
                  <a16:creationId xmlns:a16="http://schemas.microsoft.com/office/drawing/2014/main" id="{728981E5-C301-24A9-BC55-CCD560D9E93E}"/>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699">
              <a:extLst>
                <a:ext uri="{FF2B5EF4-FFF2-40B4-BE49-F238E27FC236}">
                  <a16:creationId xmlns:a16="http://schemas.microsoft.com/office/drawing/2014/main" id="{4C274D18-8C24-E0E4-8003-EFEA533F979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1700">
              <a:extLst>
                <a:ext uri="{FF2B5EF4-FFF2-40B4-BE49-F238E27FC236}">
                  <a16:creationId xmlns:a16="http://schemas.microsoft.com/office/drawing/2014/main" id="{6BD57267-19EE-BB65-0E9C-70848973652D}"/>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1701">
              <a:extLst>
                <a:ext uri="{FF2B5EF4-FFF2-40B4-BE49-F238E27FC236}">
                  <a16:creationId xmlns:a16="http://schemas.microsoft.com/office/drawing/2014/main" id="{DF6A4353-422D-0B04-889B-95F7A593EA27}"/>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1702">
              <a:extLst>
                <a:ext uri="{FF2B5EF4-FFF2-40B4-BE49-F238E27FC236}">
                  <a16:creationId xmlns:a16="http://schemas.microsoft.com/office/drawing/2014/main" id="{A3C8B488-A2DD-D7A5-320F-D421DF249523}"/>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1703">
              <a:extLst>
                <a:ext uri="{FF2B5EF4-FFF2-40B4-BE49-F238E27FC236}">
                  <a16:creationId xmlns:a16="http://schemas.microsoft.com/office/drawing/2014/main" id="{6173959A-8BE7-933E-9BB5-182EF781BCCE}"/>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1704">
              <a:extLst>
                <a:ext uri="{FF2B5EF4-FFF2-40B4-BE49-F238E27FC236}">
                  <a16:creationId xmlns:a16="http://schemas.microsoft.com/office/drawing/2014/main" id="{E58DE05C-6CA7-6168-1831-544978F8DE29}"/>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1705">
              <a:extLst>
                <a:ext uri="{FF2B5EF4-FFF2-40B4-BE49-F238E27FC236}">
                  <a16:creationId xmlns:a16="http://schemas.microsoft.com/office/drawing/2014/main" id="{1922BC5F-3D79-C7C0-42C8-73DFACA4C741}"/>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1706">
              <a:extLst>
                <a:ext uri="{FF2B5EF4-FFF2-40B4-BE49-F238E27FC236}">
                  <a16:creationId xmlns:a16="http://schemas.microsoft.com/office/drawing/2014/main" id="{6DBC2206-4543-790F-5B3F-B30C724C6630}"/>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1707">
              <a:extLst>
                <a:ext uri="{FF2B5EF4-FFF2-40B4-BE49-F238E27FC236}">
                  <a16:creationId xmlns:a16="http://schemas.microsoft.com/office/drawing/2014/main" id="{B688D97D-CD80-E2D7-0B98-09FF479167D6}"/>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1708">
              <a:extLst>
                <a:ext uri="{FF2B5EF4-FFF2-40B4-BE49-F238E27FC236}">
                  <a16:creationId xmlns:a16="http://schemas.microsoft.com/office/drawing/2014/main" id="{EA6216B6-7CB0-4C3F-D5B7-C17D20B68B7D}"/>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709">
              <a:extLst>
                <a:ext uri="{FF2B5EF4-FFF2-40B4-BE49-F238E27FC236}">
                  <a16:creationId xmlns:a16="http://schemas.microsoft.com/office/drawing/2014/main" id="{D78E36E7-C0BB-0DAA-4C62-E0D0E16AFFEF}"/>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1710">
              <a:extLst>
                <a:ext uri="{FF2B5EF4-FFF2-40B4-BE49-F238E27FC236}">
                  <a16:creationId xmlns:a16="http://schemas.microsoft.com/office/drawing/2014/main" id="{63217867-5D20-2B77-E9EB-DA999CC80184}"/>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711">
              <a:extLst>
                <a:ext uri="{FF2B5EF4-FFF2-40B4-BE49-F238E27FC236}">
                  <a16:creationId xmlns:a16="http://schemas.microsoft.com/office/drawing/2014/main" id="{F38EB3DE-956B-217D-D505-9B274C6E2562}"/>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1712">
              <a:extLst>
                <a:ext uri="{FF2B5EF4-FFF2-40B4-BE49-F238E27FC236}">
                  <a16:creationId xmlns:a16="http://schemas.microsoft.com/office/drawing/2014/main" id="{66D35D7B-102B-C2D1-8D68-DFC91F57822B}"/>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1713">
              <a:extLst>
                <a:ext uri="{FF2B5EF4-FFF2-40B4-BE49-F238E27FC236}">
                  <a16:creationId xmlns:a16="http://schemas.microsoft.com/office/drawing/2014/main" id="{D53E62A3-8D92-B3C6-9332-AB9D50DA8430}"/>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1714">
              <a:extLst>
                <a:ext uri="{FF2B5EF4-FFF2-40B4-BE49-F238E27FC236}">
                  <a16:creationId xmlns:a16="http://schemas.microsoft.com/office/drawing/2014/main" id="{11FAA9A3-2CA7-3A3E-E90F-CEC5A554F02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715">
              <a:extLst>
                <a:ext uri="{FF2B5EF4-FFF2-40B4-BE49-F238E27FC236}">
                  <a16:creationId xmlns:a16="http://schemas.microsoft.com/office/drawing/2014/main" id="{0CFFE97D-0541-EF08-3A7A-ADE4E1965CCA}"/>
                </a:ext>
              </a:extLst>
            </p:cNvPr>
            <p:cNvSpPr>
              <a:spLocks noEditPoints="1"/>
            </p:cNvSpPr>
            <p:nvPr/>
          </p:nvSpPr>
          <p:spPr bwMode="auto">
            <a:xfrm>
              <a:off x="6413727" y="197015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1716">
              <a:extLst>
                <a:ext uri="{FF2B5EF4-FFF2-40B4-BE49-F238E27FC236}">
                  <a16:creationId xmlns:a16="http://schemas.microsoft.com/office/drawing/2014/main" id="{D7D6E72E-17CF-4846-F249-8BD49EDC5EC6}"/>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717">
              <a:extLst>
                <a:ext uri="{FF2B5EF4-FFF2-40B4-BE49-F238E27FC236}">
                  <a16:creationId xmlns:a16="http://schemas.microsoft.com/office/drawing/2014/main" id="{F7ECD65B-BBB4-0066-4ACA-918430D0FB04}"/>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1718">
              <a:extLst>
                <a:ext uri="{FF2B5EF4-FFF2-40B4-BE49-F238E27FC236}">
                  <a16:creationId xmlns:a16="http://schemas.microsoft.com/office/drawing/2014/main" id="{0AD6B7F2-0B4F-162F-2B4B-6932AF957629}"/>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719">
              <a:extLst>
                <a:ext uri="{FF2B5EF4-FFF2-40B4-BE49-F238E27FC236}">
                  <a16:creationId xmlns:a16="http://schemas.microsoft.com/office/drawing/2014/main" id="{21565053-0FE1-BE68-48B6-D9A3FB0CA964}"/>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1720">
              <a:extLst>
                <a:ext uri="{FF2B5EF4-FFF2-40B4-BE49-F238E27FC236}">
                  <a16:creationId xmlns:a16="http://schemas.microsoft.com/office/drawing/2014/main" id="{5371DEA7-746C-0639-18FC-D6EC5CF9AD2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721">
              <a:extLst>
                <a:ext uri="{FF2B5EF4-FFF2-40B4-BE49-F238E27FC236}">
                  <a16:creationId xmlns:a16="http://schemas.microsoft.com/office/drawing/2014/main" id="{85781A01-F212-EDA9-DCFA-1D9CA9BCAE5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1722">
              <a:extLst>
                <a:ext uri="{FF2B5EF4-FFF2-40B4-BE49-F238E27FC236}">
                  <a16:creationId xmlns:a16="http://schemas.microsoft.com/office/drawing/2014/main" id="{2B024230-18B8-FF33-D7D9-145A8917131D}"/>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723">
              <a:extLst>
                <a:ext uri="{FF2B5EF4-FFF2-40B4-BE49-F238E27FC236}">
                  <a16:creationId xmlns:a16="http://schemas.microsoft.com/office/drawing/2014/main" id="{81E76C28-FF92-F697-DCE2-F15037DEEEBC}"/>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1724">
              <a:extLst>
                <a:ext uri="{FF2B5EF4-FFF2-40B4-BE49-F238E27FC236}">
                  <a16:creationId xmlns:a16="http://schemas.microsoft.com/office/drawing/2014/main" id="{E10E4728-69EE-20C4-D78B-A3C31AF6C845}"/>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1725">
              <a:extLst>
                <a:ext uri="{FF2B5EF4-FFF2-40B4-BE49-F238E27FC236}">
                  <a16:creationId xmlns:a16="http://schemas.microsoft.com/office/drawing/2014/main" id="{61F5FB26-FD0E-DCFB-C1AD-86BCDF7BC0D8}"/>
                </a:ext>
              </a:extLst>
            </p:cNvPr>
            <p:cNvSpPr>
              <a:spLocks noEditPoints="1"/>
            </p:cNvSpPr>
            <p:nvPr/>
          </p:nvSpPr>
          <p:spPr bwMode="auto">
            <a:xfrm>
              <a:off x="5181783" y="871566"/>
              <a:ext cx="3864113" cy="1447849"/>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1727">
              <a:extLst>
                <a:ext uri="{FF2B5EF4-FFF2-40B4-BE49-F238E27FC236}">
                  <a16:creationId xmlns:a16="http://schemas.microsoft.com/office/drawing/2014/main" id="{E4AFD789-22EB-8AF6-381F-0AC3DD365FA5}"/>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728">
              <a:extLst>
                <a:ext uri="{FF2B5EF4-FFF2-40B4-BE49-F238E27FC236}">
                  <a16:creationId xmlns:a16="http://schemas.microsoft.com/office/drawing/2014/main" id="{C4E86ED0-9CF8-D209-2BF6-99B7DE808893}"/>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1730">
              <a:extLst>
                <a:ext uri="{FF2B5EF4-FFF2-40B4-BE49-F238E27FC236}">
                  <a16:creationId xmlns:a16="http://schemas.microsoft.com/office/drawing/2014/main" id="{6B9169E4-85ED-EF57-76D9-E88E3AEFBD75}"/>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731">
              <a:extLst>
                <a:ext uri="{FF2B5EF4-FFF2-40B4-BE49-F238E27FC236}">
                  <a16:creationId xmlns:a16="http://schemas.microsoft.com/office/drawing/2014/main" id="{39211A27-C050-50D1-7BC2-85A904768DB8}"/>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6" name="Freeform 1732">
              <a:extLst>
                <a:ext uri="{FF2B5EF4-FFF2-40B4-BE49-F238E27FC236}">
                  <a16:creationId xmlns:a16="http://schemas.microsoft.com/office/drawing/2014/main" id="{7EB3559E-9BF6-6E62-39BC-AA169958F6D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733">
              <a:extLst>
                <a:ext uri="{FF2B5EF4-FFF2-40B4-BE49-F238E27FC236}">
                  <a16:creationId xmlns:a16="http://schemas.microsoft.com/office/drawing/2014/main" id="{C2CC688C-8541-BB19-BB30-0B9236C3BFD3}"/>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1734">
              <a:extLst>
                <a:ext uri="{FF2B5EF4-FFF2-40B4-BE49-F238E27FC236}">
                  <a16:creationId xmlns:a16="http://schemas.microsoft.com/office/drawing/2014/main" id="{C1CED0D2-E2E1-F67A-4427-D5A014ED070B}"/>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735">
              <a:extLst>
                <a:ext uri="{FF2B5EF4-FFF2-40B4-BE49-F238E27FC236}">
                  <a16:creationId xmlns:a16="http://schemas.microsoft.com/office/drawing/2014/main" id="{282A99A3-835C-EDA3-8FEF-95711C7D228F}"/>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1736">
              <a:extLst>
                <a:ext uri="{FF2B5EF4-FFF2-40B4-BE49-F238E27FC236}">
                  <a16:creationId xmlns:a16="http://schemas.microsoft.com/office/drawing/2014/main" id="{5B0CAA3D-4477-FF84-28B1-51457685C2FD}"/>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737">
              <a:extLst>
                <a:ext uri="{FF2B5EF4-FFF2-40B4-BE49-F238E27FC236}">
                  <a16:creationId xmlns:a16="http://schemas.microsoft.com/office/drawing/2014/main" id="{3223D9FE-996A-6420-B9CF-80388DDAD35F}"/>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1738">
              <a:extLst>
                <a:ext uri="{FF2B5EF4-FFF2-40B4-BE49-F238E27FC236}">
                  <a16:creationId xmlns:a16="http://schemas.microsoft.com/office/drawing/2014/main" id="{EF4D0923-B196-7A25-B397-2FE5A8944E8E}"/>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739">
              <a:extLst>
                <a:ext uri="{FF2B5EF4-FFF2-40B4-BE49-F238E27FC236}">
                  <a16:creationId xmlns:a16="http://schemas.microsoft.com/office/drawing/2014/main" id="{C13A6957-812D-EE16-0B0C-5E9AA7E4E299}"/>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1740">
              <a:extLst>
                <a:ext uri="{FF2B5EF4-FFF2-40B4-BE49-F238E27FC236}">
                  <a16:creationId xmlns:a16="http://schemas.microsoft.com/office/drawing/2014/main" id="{F08F7DD5-E79B-8478-5A99-B82676F8D14F}"/>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741">
              <a:extLst>
                <a:ext uri="{FF2B5EF4-FFF2-40B4-BE49-F238E27FC236}">
                  <a16:creationId xmlns:a16="http://schemas.microsoft.com/office/drawing/2014/main" id="{FA4AFB9B-C72F-73F1-86B1-361E98D01917}"/>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6" name="Freeform 1742">
              <a:extLst>
                <a:ext uri="{FF2B5EF4-FFF2-40B4-BE49-F238E27FC236}">
                  <a16:creationId xmlns:a16="http://schemas.microsoft.com/office/drawing/2014/main" id="{34582FFA-86B9-452C-6C4D-007B29E4B115}"/>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97" name="Group 996">
              <a:extLst>
                <a:ext uri="{FF2B5EF4-FFF2-40B4-BE49-F238E27FC236}">
                  <a16:creationId xmlns:a16="http://schemas.microsoft.com/office/drawing/2014/main" id="{340FC8FE-5827-663F-0118-3EE7A16612D1}"/>
                </a:ext>
              </a:extLst>
            </p:cNvPr>
            <p:cNvGrpSpPr/>
            <p:nvPr/>
          </p:nvGrpSpPr>
          <p:grpSpPr>
            <a:xfrm>
              <a:off x="6391501" y="2432131"/>
              <a:ext cx="82554" cy="120654"/>
              <a:chOff x="6391501" y="2432131"/>
              <a:chExt cx="82554" cy="120654"/>
            </a:xfrm>
            <a:solidFill>
              <a:schemeClr val="bg2"/>
            </a:solidFill>
          </p:grpSpPr>
          <p:grpSp>
            <p:nvGrpSpPr>
              <p:cNvPr id="1025" name="Group 1024">
                <a:extLst>
                  <a:ext uri="{FF2B5EF4-FFF2-40B4-BE49-F238E27FC236}">
                    <a16:creationId xmlns:a16="http://schemas.microsoft.com/office/drawing/2014/main" id="{1BC75673-21E5-179D-3CB9-2F7F1C5F89D8}"/>
                  </a:ext>
                </a:extLst>
              </p:cNvPr>
              <p:cNvGrpSpPr/>
              <p:nvPr/>
            </p:nvGrpSpPr>
            <p:grpSpPr>
              <a:xfrm>
                <a:off x="6391501" y="2432131"/>
                <a:ext cx="57152" cy="112716"/>
                <a:chOff x="6391501" y="2432131"/>
                <a:chExt cx="57152" cy="112716"/>
              </a:xfrm>
              <a:grpFill/>
            </p:grpSpPr>
            <p:sp>
              <p:nvSpPr>
                <p:cNvPr id="1030" name="Freeform 1743">
                  <a:extLst>
                    <a:ext uri="{FF2B5EF4-FFF2-40B4-BE49-F238E27FC236}">
                      <a16:creationId xmlns:a16="http://schemas.microsoft.com/office/drawing/2014/main" id="{5937FF3E-5FC7-E53B-12DE-F03A936CBA1E}"/>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744">
                  <a:extLst>
                    <a:ext uri="{FF2B5EF4-FFF2-40B4-BE49-F238E27FC236}">
                      <a16:creationId xmlns:a16="http://schemas.microsoft.com/office/drawing/2014/main" id="{9AA4826D-AA27-C394-DE09-494DF2F660D1}"/>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1745">
                  <a:extLst>
                    <a:ext uri="{FF2B5EF4-FFF2-40B4-BE49-F238E27FC236}">
                      <a16:creationId xmlns:a16="http://schemas.microsoft.com/office/drawing/2014/main" id="{6FC9A02E-D084-A008-8ECF-3AE81FFCFB8C}"/>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746">
                  <a:extLst>
                    <a:ext uri="{FF2B5EF4-FFF2-40B4-BE49-F238E27FC236}">
                      <a16:creationId xmlns:a16="http://schemas.microsoft.com/office/drawing/2014/main" id="{98198073-0AFE-4277-08E2-FDA530C50C23}"/>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747">
                  <a:extLst>
                    <a:ext uri="{FF2B5EF4-FFF2-40B4-BE49-F238E27FC236}">
                      <a16:creationId xmlns:a16="http://schemas.microsoft.com/office/drawing/2014/main" id="{D5F86E75-E22A-9D87-90FD-CC2EF0DFF7EB}"/>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748">
                  <a:extLst>
                    <a:ext uri="{FF2B5EF4-FFF2-40B4-BE49-F238E27FC236}">
                      <a16:creationId xmlns:a16="http://schemas.microsoft.com/office/drawing/2014/main" id="{E4F619FA-F775-53A1-A0E7-10312A5A0CE6}"/>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749">
                  <a:extLst>
                    <a:ext uri="{FF2B5EF4-FFF2-40B4-BE49-F238E27FC236}">
                      <a16:creationId xmlns:a16="http://schemas.microsoft.com/office/drawing/2014/main" id="{38355696-B228-3FA1-C91E-237A00C96020}"/>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750">
                  <a:extLst>
                    <a:ext uri="{FF2B5EF4-FFF2-40B4-BE49-F238E27FC236}">
                      <a16:creationId xmlns:a16="http://schemas.microsoft.com/office/drawing/2014/main" id="{F6D5E741-2413-6A7E-1A59-5B2EDE326DE6}"/>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751">
                  <a:extLst>
                    <a:ext uri="{FF2B5EF4-FFF2-40B4-BE49-F238E27FC236}">
                      <a16:creationId xmlns:a16="http://schemas.microsoft.com/office/drawing/2014/main" id="{A7F985D4-B73D-20DD-37C1-070077288B76}"/>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752">
                  <a:extLst>
                    <a:ext uri="{FF2B5EF4-FFF2-40B4-BE49-F238E27FC236}">
                      <a16:creationId xmlns:a16="http://schemas.microsoft.com/office/drawing/2014/main" id="{FFDA38D2-999B-0117-EB49-F2001BDA707F}"/>
                    </a:ext>
                  </a:extLst>
                </p:cNvPr>
                <p:cNvSpPr>
                  <a:spLocks noChangeArrowheads="1"/>
                </p:cNvSpPr>
                <p:nvPr/>
              </p:nvSpPr>
              <p:spPr bwMode="auto">
                <a:xfrm>
                  <a:off x="6402614" y="2487695"/>
                  <a:ext cx="4763" cy="4763"/>
                </a:xfrm>
                <a:prstGeom prst="rect">
                  <a:avLst/>
                </a:prstGeom>
                <a:grpFill/>
                <a:ln w="317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753">
                  <a:extLst>
                    <a:ext uri="{FF2B5EF4-FFF2-40B4-BE49-F238E27FC236}">
                      <a16:creationId xmlns:a16="http://schemas.microsoft.com/office/drawing/2014/main" id="{AFF5A034-9E97-B222-EC78-FC60EE3BF0BE}"/>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54">
                  <a:extLst>
                    <a:ext uri="{FF2B5EF4-FFF2-40B4-BE49-F238E27FC236}">
                      <a16:creationId xmlns:a16="http://schemas.microsoft.com/office/drawing/2014/main" id="{6A206E32-7A90-D963-4BB4-46E6C2EE0172}"/>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755">
                  <a:extLst>
                    <a:ext uri="{FF2B5EF4-FFF2-40B4-BE49-F238E27FC236}">
                      <a16:creationId xmlns:a16="http://schemas.microsoft.com/office/drawing/2014/main" id="{EB425413-B959-618F-F7E8-37C809412A70}"/>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756">
                  <a:extLst>
                    <a:ext uri="{FF2B5EF4-FFF2-40B4-BE49-F238E27FC236}">
                      <a16:creationId xmlns:a16="http://schemas.microsoft.com/office/drawing/2014/main" id="{FCC07781-D5CD-BCB5-2CB8-38C6D484F510}"/>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6" name="Freeform 1757">
                <a:extLst>
                  <a:ext uri="{FF2B5EF4-FFF2-40B4-BE49-F238E27FC236}">
                    <a16:creationId xmlns:a16="http://schemas.microsoft.com/office/drawing/2014/main" id="{66363D59-272A-8E84-55D2-21E262FC07A8}"/>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758">
                <a:extLst>
                  <a:ext uri="{FF2B5EF4-FFF2-40B4-BE49-F238E27FC236}">
                    <a16:creationId xmlns:a16="http://schemas.microsoft.com/office/drawing/2014/main" id="{91E25AD2-B352-CA13-32E3-ED1BED8E4C0F}"/>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1759">
                <a:extLst>
                  <a:ext uri="{FF2B5EF4-FFF2-40B4-BE49-F238E27FC236}">
                    <a16:creationId xmlns:a16="http://schemas.microsoft.com/office/drawing/2014/main" id="{0036C21C-0B3B-428B-1FAF-829EE3182188}"/>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760">
                <a:extLst>
                  <a:ext uri="{FF2B5EF4-FFF2-40B4-BE49-F238E27FC236}">
                    <a16:creationId xmlns:a16="http://schemas.microsoft.com/office/drawing/2014/main" id="{0287FE21-F602-17C0-2D39-B0458DF31919}"/>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8" name="Group 997">
              <a:extLst>
                <a:ext uri="{FF2B5EF4-FFF2-40B4-BE49-F238E27FC236}">
                  <a16:creationId xmlns:a16="http://schemas.microsoft.com/office/drawing/2014/main" id="{8260E4CA-4C5C-8A2A-F028-2910030D2DD0}"/>
                </a:ext>
              </a:extLst>
            </p:cNvPr>
            <p:cNvGrpSpPr/>
            <p:nvPr/>
          </p:nvGrpSpPr>
          <p:grpSpPr>
            <a:xfrm>
              <a:off x="6413501" y="2457451"/>
              <a:ext cx="106363" cy="107950"/>
              <a:chOff x="6413501" y="2457451"/>
              <a:chExt cx="106363" cy="107950"/>
            </a:xfrm>
          </p:grpSpPr>
          <p:sp>
            <p:nvSpPr>
              <p:cNvPr id="1002" name="Freeform 1762">
                <a:extLst>
                  <a:ext uri="{FF2B5EF4-FFF2-40B4-BE49-F238E27FC236}">
                    <a16:creationId xmlns:a16="http://schemas.microsoft.com/office/drawing/2014/main" id="{2B136E6D-6C16-9682-7F19-BD40BF42A0C4}"/>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763">
                <a:extLst>
                  <a:ext uri="{FF2B5EF4-FFF2-40B4-BE49-F238E27FC236}">
                    <a16:creationId xmlns:a16="http://schemas.microsoft.com/office/drawing/2014/main" id="{E1A86A57-427C-00BF-1899-B135899A7977}"/>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4" name="Rectangle 1764">
                <a:extLst>
                  <a:ext uri="{FF2B5EF4-FFF2-40B4-BE49-F238E27FC236}">
                    <a16:creationId xmlns:a16="http://schemas.microsoft.com/office/drawing/2014/main" id="{3DBB560E-9282-F6F0-3754-515F60E14B27}"/>
                  </a:ext>
                </a:extLst>
              </p:cNvPr>
              <p:cNvSpPr>
                <a:spLocks noChangeArrowheads="1"/>
              </p:cNvSpPr>
              <p:nvPr/>
            </p:nvSpPr>
            <p:spPr bwMode="auto">
              <a:xfrm>
                <a:off x="6497639" y="2528888"/>
                <a:ext cx="6350" cy="4763"/>
              </a:xfrm>
              <a:prstGeom prst="rect">
                <a:avLst/>
              </a:prstGeom>
              <a:solidFill>
                <a:srgbClr val="FFFFFF"/>
              </a:solidFill>
              <a:ln w="952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765">
                <a:extLst>
                  <a:ext uri="{FF2B5EF4-FFF2-40B4-BE49-F238E27FC236}">
                    <a16:creationId xmlns:a16="http://schemas.microsoft.com/office/drawing/2014/main" id="{C304FD64-77E0-4B28-B3C9-212D898C0821}"/>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6" name="Freeform 1766">
                <a:extLst>
                  <a:ext uri="{FF2B5EF4-FFF2-40B4-BE49-F238E27FC236}">
                    <a16:creationId xmlns:a16="http://schemas.microsoft.com/office/drawing/2014/main" id="{E00C9FE1-0193-DBCD-BE61-69F1715034D9}"/>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767">
                <a:extLst>
                  <a:ext uri="{FF2B5EF4-FFF2-40B4-BE49-F238E27FC236}">
                    <a16:creationId xmlns:a16="http://schemas.microsoft.com/office/drawing/2014/main" id="{C48DF948-CDEE-8525-E913-E60CE2AF85FB}"/>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1768">
                <a:extLst>
                  <a:ext uri="{FF2B5EF4-FFF2-40B4-BE49-F238E27FC236}">
                    <a16:creationId xmlns:a16="http://schemas.microsoft.com/office/drawing/2014/main" id="{D529E391-5061-63B8-7F05-9D529282142B}"/>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769">
                <a:extLst>
                  <a:ext uri="{FF2B5EF4-FFF2-40B4-BE49-F238E27FC236}">
                    <a16:creationId xmlns:a16="http://schemas.microsoft.com/office/drawing/2014/main" id="{6E727E8D-D33B-C390-4142-41AE2BA6639B}"/>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1770">
                <a:extLst>
                  <a:ext uri="{FF2B5EF4-FFF2-40B4-BE49-F238E27FC236}">
                    <a16:creationId xmlns:a16="http://schemas.microsoft.com/office/drawing/2014/main" id="{5AF8A3CD-6821-31EB-8F12-8426CCC87A65}"/>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771">
                <a:extLst>
                  <a:ext uri="{FF2B5EF4-FFF2-40B4-BE49-F238E27FC236}">
                    <a16:creationId xmlns:a16="http://schemas.microsoft.com/office/drawing/2014/main" id="{106A92E8-787E-B519-9C24-32017B69E470}"/>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1772">
                <a:extLst>
                  <a:ext uri="{FF2B5EF4-FFF2-40B4-BE49-F238E27FC236}">
                    <a16:creationId xmlns:a16="http://schemas.microsoft.com/office/drawing/2014/main" id="{0C0EADB9-7052-F27F-E6D2-2FD386D4070D}"/>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773">
                <a:extLst>
                  <a:ext uri="{FF2B5EF4-FFF2-40B4-BE49-F238E27FC236}">
                    <a16:creationId xmlns:a16="http://schemas.microsoft.com/office/drawing/2014/main" id="{ED8A3959-A142-E6EF-87BB-3F54EC202388}"/>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 name="Freeform 1774">
                <a:extLst>
                  <a:ext uri="{FF2B5EF4-FFF2-40B4-BE49-F238E27FC236}">
                    <a16:creationId xmlns:a16="http://schemas.microsoft.com/office/drawing/2014/main" id="{527B67E0-138D-24E2-9EF0-594AF763D45E}"/>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776">
                <a:extLst>
                  <a:ext uri="{FF2B5EF4-FFF2-40B4-BE49-F238E27FC236}">
                    <a16:creationId xmlns:a16="http://schemas.microsoft.com/office/drawing/2014/main" id="{CE7A7078-8B23-5698-570A-D4C4677206C0}"/>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1777">
                <a:extLst>
                  <a:ext uri="{FF2B5EF4-FFF2-40B4-BE49-F238E27FC236}">
                    <a16:creationId xmlns:a16="http://schemas.microsoft.com/office/drawing/2014/main" id="{EE9D6DF5-6AE4-A9DE-8BFD-028F9B1F8761}"/>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778">
                <a:extLst>
                  <a:ext uri="{FF2B5EF4-FFF2-40B4-BE49-F238E27FC236}">
                    <a16:creationId xmlns:a16="http://schemas.microsoft.com/office/drawing/2014/main" id="{CA3698C4-FC0D-387E-53F0-7C5509A2FCD2}"/>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1779">
                <a:extLst>
                  <a:ext uri="{FF2B5EF4-FFF2-40B4-BE49-F238E27FC236}">
                    <a16:creationId xmlns:a16="http://schemas.microsoft.com/office/drawing/2014/main" id="{E8BB0E0C-9227-DA2F-8F97-4DB92A04E99B}"/>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780">
                <a:extLst>
                  <a:ext uri="{FF2B5EF4-FFF2-40B4-BE49-F238E27FC236}">
                    <a16:creationId xmlns:a16="http://schemas.microsoft.com/office/drawing/2014/main" id="{629171C9-123C-7A98-2F32-0CF28C7542C1}"/>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1781">
                <a:extLst>
                  <a:ext uri="{FF2B5EF4-FFF2-40B4-BE49-F238E27FC236}">
                    <a16:creationId xmlns:a16="http://schemas.microsoft.com/office/drawing/2014/main" id="{2D169DD5-1930-2727-9222-FE9794C60575}"/>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782">
                <a:extLst>
                  <a:ext uri="{FF2B5EF4-FFF2-40B4-BE49-F238E27FC236}">
                    <a16:creationId xmlns:a16="http://schemas.microsoft.com/office/drawing/2014/main" id="{6E447BBE-9A75-8AE6-66D4-B8B2176EF729}"/>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 name="Freeform 1783">
                <a:extLst>
                  <a:ext uri="{FF2B5EF4-FFF2-40B4-BE49-F238E27FC236}">
                    <a16:creationId xmlns:a16="http://schemas.microsoft.com/office/drawing/2014/main" id="{80FA39C0-941E-45FC-A372-C80F4AE992F8}"/>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784">
                <a:extLst>
                  <a:ext uri="{FF2B5EF4-FFF2-40B4-BE49-F238E27FC236}">
                    <a16:creationId xmlns:a16="http://schemas.microsoft.com/office/drawing/2014/main" id="{17882044-4311-D588-CC59-7DE818BF6AFB}"/>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1785">
                <a:extLst>
                  <a:ext uri="{FF2B5EF4-FFF2-40B4-BE49-F238E27FC236}">
                    <a16:creationId xmlns:a16="http://schemas.microsoft.com/office/drawing/2014/main" id="{B3EE90A5-5727-F619-9273-E8DC581150D3}"/>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99" name="Freeform 1695">
              <a:extLst>
                <a:ext uri="{FF2B5EF4-FFF2-40B4-BE49-F238E27FC236}">
                  <a16:creationId xmlns:a16="http://schemas.microsoft.com/office/drawing/2014/main" id="{F7F19FF7-F269-06B6-B5B3-2EA41FE4AF54}"/>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0" name="Freeform 1726">
              <a:extLst>
                <a:ext uri="{FF2B5EF4-FFF2-40B4-BE49-F238E27FC236}">
                  <a16:creationId xmlns:a16="http://schemas.microsoft.com/office/drawing/2014/main" id="{140FB189-4F29-31D7-5B4B-9F28BF5A1F18}"/>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729">
              <a:extLst>
                <a:ext uri="{FF2B5EF4-FFF2-40B4-BE49-F238E27FC236}">
                  <a16:creationId xmlns:a16="http://schemas.microsoft.com/office/drawing/2014/main" id="{2C1704D3-F0A1-BAE0-BAD0-A92E4183FDD4}"/>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8" name="Rectangle 1047">
            <a:extLst>
              <a:ext uri="{FF2B5EF4-FFF2-40B4-BE49-F238E27FC236}">
                <a16:creationId xmlns:a16="http://schemas.microsoft.com/office/drawing/2014/main" id="{9FAC0B0B-8C88-74C1-778D-760D2FC6F07A}"/>
              </a:ext>
            </a:extLst>
          </p:cNvPr>
          <p:cNvSpPr/>
          <p:nvPr/>
        </p:nvSpPr>
        <p:spPr>
          <a:xfrm>
            <a:off x="838200" y="2892103"/>
            <a:ext cx="2941370" cy="640305"/>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dirty="0">
                <a:solidFill>
                  <a:schemeClr val="bg1"/>
                </a:solidFill>
                <a:latin typeface="+mj-lt"/>
              </a:rPr>
              <a:t>USA: $15.9MM / 71% </a:t>
            </a:r>
          </a:p>
          <a:p>
            <a:pPr algn="l"/>
            <a:r>
              <a:rPr lang="en-GB" sz="1400" b="1" dirty="0">
                <a:solidFill>
                  <a:schemeClr val="bg1"/>
                </a:solidFill>
                <a:latin typeface="+mj-lt"/>
              </a:rPr>
              <a:t>(2022: $13.5MM / 67%)</a:t>
            </a:r>
          </a:p>
        </p:txBody>
      </p:sp>
      <p:sp>
        <p:nvSpPr>
          <p:cNvPr id="1049" name="Rectangle 1048">
            <a:extLst>
              <a:ext uri="{FF2B5EF4-FFF2-40B4-BE49-F238E27FC236}">
                <a16:creationId xmlns:a16="http://schemas.microsoft.com/office/drawing/2014/main" id="{816C78CF-796A-2B62-5FFB-5963528A5556}"/>
              </a:ext>
            </a:extLst>
          </p:cNvPr>
          <p:cNvSpPr/>
          <p:nvPr/>
        </p:nvSpPr>
        <p:spPr>
          <a:xfrm>
            <a:off x="4912417" y="2892103"/>
            <a:ext cx="3059963" cy="540177"/>
          </a:xfrm>
          <a:prstGeom prst="rect">
            <a:avLst/>
          </a:prstGeom>
          <a:no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nl-NL" sz="1400" b="1" dirty="0">
                <a:solidFill>
                  <a:schemeClr val="bg1"/>
                </a:solidFill>
                <a:latin typeface="+mj-lt"/>
              </a:rPr>
              <a:t>UK/ROW: $6.5MM / 29% </a:t>
            </a:r>
          </a:p>
          <a:p>
            <a:pPr algn="l"/>
            <a:r>
              <a:rPr lang="nl-NL" sz="1400" b="1" dirty="0">
                <a:solidFill>
                  <a:schemeClr val="bg1"/>
                </a:solidFill>
                <a:latin typeface="+mj-lt"/>
              </a:rPr>
              <a:t>(2022: $6.6MM / 33%)</a:t>
            </a:r>
          </a:p>
        </p:txBody>
      </p:sp>
      <p:graphicFrame>
        <p:nvGraphicFramePr>
          <p:cNvPr id="5" name="Chart 4">
            <a:extLst>
              <a:ext uri="{FF2B5EF4-FFF2-40B4-BE49-F238E27FC236}">
                <a16:creationId xmlns:a16="http://schemas.microsoft.com/office/drawing/2014/main" id="{75BBA2AB-C0DE-F29D-66A7-957C6419975B}"/>
              </a:ext>
            </a:extLst>
          </p:cNvPr>
          <p:cNvGraphicFramePr>
            <a:graphicFrameLocks/>
          </p:cNvGraphicFramePr>
          <p:nvPr>
            <p:extLst>
              <p:ext uri="{D42A27DB-BD31-4B8C-83A1-F6EECF244321}">
                <p14:modId xmlns:p14="http://schemas.microsoft.com/office/powerpoint/2010/main" val="3335770044"/>
              </p:ext>
            </p:extLst>
          </p:nvPr>
        </p:nvGraphicFramePr>
        <p:xfrm>
          <a:off x="7812465" y="1468582"/>
          <a:ext cx="4920298" cy="374671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7B4C5B23-069E-1867-7497-1CCB148A0F84}"/>
              </a:ext>
            </a:extLst>
          </p:cNvPr>
          <p:cNvGrpSpPr/>
          <p:nvPr/>
        </p:nvGrpSpPr>
        <p:grpSpPr>
          <a:xfrm>
            <a:off x="9905633" y="3018093"/>
            <a:ext cx="614267" cy="614267"/>
            <a:chOff x="3733800" y="1066800"/>
            <a:chExt cx="4724400" cy="4724400"/>
          </a:xfrm>
          <a:solidFill>
            <a:schemeClr val="bg1"/>
          </a:solidFill>
        </p:grpSpPr>
        <p:sp>
          <p:nvSpPr>
            <p:cNvPr id="7" name="Freeform: Shape 6">
              <a:extLst>
                <a:ext uri="{FF2B5EF4-FFF2-40B4-BE49-F238E27FC236}">
                  <a16:creationId xmlns:a16="http://schemas.microsoft.com/office/drawing/2014/main" id="{FCAE00A6-4863-8870-4CB7-9498517AC6FC}"/>
                </a:ext>
              </a:extLst>
            </p:cNvPr>
            <p:cNvSpPr/>
            <p:nvPr/>
          </p:nvSpPr>
          <p:spPr>
            <a:xfrm>
              <a:off x="3733800" y="1066800"/>
              <a:ext cx="4724400" cy="4724400"/>
            </a:xfrm>
            <a:custGeom>
              <a:avLst/>
              <a:gdLst>
                <a:gd name="connsiteX0" fmla="*/ 4724400 w 4724400"/>
                <a:gd name="connsiteY0" fmla="*/ 2362200 h 4724400"/>
                <a:gd name="connsiteX1" fmla="*/ 2362200 w 4724400"/>
                <a:gd name="connsiteY1" fmla="*/ 0 h 4724400"/>
                <a:gd name="connsiteX2" fmla="*/ 1203274 w 4724400"/>
                <a:gd name="connsiteY2" fmla="*/ 304800 h 4724400"/>
                <a:gd name="connsiteX3" fmla="*/ 914400 w 4724400"/>
                <a:gd name="connsiteY3" fmla="*/ 304800 h 4724400"/>
                <a:gd name="connsiteX4" fmla="*/ 914400 w 4724400"/>
                <a:gd name="connsiteY4" fmla="*/ 0 h 4724400"/>
                <a:gd name="connsiteX5" fmla="*/ 457200 w 4724400"/>
                <a:gd name="connsiteY5" fmla="*/ 0 h 4724400"/>
                <a:gd name="connsiteX6" fmla="*/ 457200 w 4724400"/>
                <a:gd name="connsiteY6" fmla="*/ 966749 h 4724400"/>
                <a:gd name="connsiteX7" fmla="*/ 0 w 4724400"/>
                <a:gd name="connsiteY7" fmla="*/ 2362200 h 4724400"/>
                <a:gd name="connsiteX8" fmla="*/ 2362200 w 4724400"/>
                <a:gd name="connsiteY8" fmla="*/ 4724400 h 4724400"/>
                <a:gd name="connsiteX9" fmla="*/ 3204362 w 4724400"/>
                <a:gd name="connsiteY9" fmla="*/ 4569638 h 4724400"/>
                <a:gd name="connsiteX10" fmla="*/ 3733800 w 4724400"/>
                <a:gd name="connsiteY10" fmla="*/ 4724400 h 4724400"/>
                <a:gd name="connsiteX11" fmla="*/ 4380891 w 4724400"/>
                <a:gd name="connsiteY11" fmla="*/ 4483913 h 4724400"/>
                <a:gd name="connsiteX12" fmla="*/ 4281297 w 4724400"/>
                <a:gd name="connsiteY12" fmla="*/ 4368546 h 4724400"/>
                <a:gd name="connsiteX13" fmla="*/ 3733800 w 4724400"/>
                <a:gd name="connsiteY13" fmla="*/ 4572000 h 4724400"/>
                <a:gd name="connsiteX14" fmla="*/ 2895600 w 4724400"/>
                <a:gd name="connsiteY14" fmla="*/ 3733800 h 4724400"/>
                <a:gd name="connsiteX15" fmla="*/ 3733800 w 4724400"/>
                <a:gd name="connsiteY15" fmla="*/ 2895600 h 4724400"/>
                <a:gd name="connsiteX16" fmla="*/ 4572000 w 4724400"/>
                <a:gd name="connsiteY16" fmla="*/ 3733800 h 4724400"/>
                <a:gd name="connsiteX17" fmla="*/ 4387215 w 4724400"/>
                <a:gd name="connsiteY17" fmla="*/ 4258894 h 4724400"/>
                <a:gd name="connsiteX18" fmla="*/ 4506011 w 4724400"/>
                <a:gd name="connsiteY18" fmla="*/ 4354449 h 4724400"/>
                <a:gd name="connsiteX19" fmla="*/ 4724400 w 4724400"/>
                <a:gd name="connsiteY19" fmla="*/ 3733800 h 4724400"/>
                <a:gd name="connsiteX20" fmla="*/ 4569486 w 4724400"/>
                <a:gd name="connsiteY20" fmla="*/ 3204134 h 4724400"/>
                <a:gd name="connsiteX21" fmla="*/ 4724400 w 4724400"/>
                <a:gd name="connsiteY21" fmla="*/ 2362200 h 4724400"/>
                <a:gd name="connsiteX22" fmla="*/ 1219200 w 4724400"/>
                <a:gd name="connsiteY22" fmla="*/ 762000 h 4724400"/>
                <a:gd name="connsiteX23" fmla="*/ 1371600 w 4724400"/>
                <a:gd name="connsiteY23" fmla="*/ 762000 h 4724400"/>
                <a:gd name="connsiteX24" fmla="*/ 1371600 w 4724400"/>
                <a:gd name="connsiteY24" fmla="*/ 914400 h 4724400"/>
                <a:gd name="connsiteX25" fmla="*/ 1371600 w 4724400"/>
                <a:gd name="connsiteY25" fmla="*/ 1828800 h 4724400"/>
                <a:gd name="connsiteX26" fmla="*/ 1219200 w 4724400"/>
                <a:gd name="connsiteY26" fmla="*/ 1828800 h 4724400"/>
                <a:gd name="connsiteX27" fmla="*/ 1219200 w 4724400"/>
                <a:gd name="connsiteY27" fmla="*/ 762000 h 4724400"/>
                <a:gd name="connsiteX28" fmla="*/ 914400 w 4724400"/>
                <a:gd name="connsiteY28" fmla="*/ 457200 h 4724400"/>
                <a:gd name="connsiteX29" fmla="*/ 1066800 w 4724400"/>
                <a:gd name="connsiteY29" fmla="*/ 457200 h 4724400"/>
                <a:gd name="connsiteX30" fmla="*/ 1066800 w 4724400"/>
                <a:gd name="connsiteY30" fmla="*/ 609600 h 4724400"/>
                <a:gd name="connsiteX31" fmla="*/ 1066800 w 4724400"/>
                <a:gd name="connsiteY31" fmla="*/ 1828800 h 4724400"/>
                <a:gd name="connsiteX32" fmla="*/ 914400 w 4724400"/>
                <a:gd name="connsiteY32" fmla="*/ 1828800 h 4724400"/>
                <a:gd name="connsiteX33" fmla="*/ 914400 w 4724400"/>
                <a:gd name="connsiteY33" fmla="*/ 457200 h 4724400"/>
                <a:gd name="connsiteX34" fmla="*/ 609600 w 4724400"/>
                <a:gd name="connsiteY34" fmla="*/ 152400 h 4724400"/>
                <a:gd name="connsiteX35" fmla="*/ 762000 w 4724400"/>
                <a:gd name="connsiteY35" fmla="*/ 152400 h 4724400"/>
                <a:gd name="connsiteX36" fmla="*/ 762000 w 4724400"/>
                <a:gd name="connsiteY36" fmla="*/ 304800 h 4724400"/>
                <a:gd name="connsiteX37" fmla="*/ 762000 w 4724400"/>
                <a:gd name="connsiteY37" fmla="*/ 1828800 h 4724400"/>
                <a:gd name="connsiteX38" fmla="*/ 609600 w 4724400"/>
                <a:gd name="connsiteY38" fmla="*/ 1828800 h 4724400"/>
                <a:gd name="connsiteX39" fmla="*/ 609600 w 4724400"/>
                <a:gd name="connsiteY39" fmla="*/ 152400 h 4724400"/>
                <a:gd name="connsiteX40" fmla="*/ 2286000 w 4724400"/>
                <a:gd name="connsiteY40" fmla="*/ 4570095 h 4724400"/>
                <a:gd name="connsiteX41" fmla="*/ 154305 w 4724400"/>
                <a:gd name="connsiteY41" fmla="*/ 2438400 h 4724400"/>
                <a:gd name="connsiteX42" fmla="*/ 2286000 w 4724400"/>
                <a:gd name="connsiteY42" fmla="*/ 2438400 h 4724400"/>
                <a:gd name="connsiteX43" fmla="*/ 2286000 w 4724400"/>
                <a:gd name="connsiteY43" fmla="*/ 4570095 h 4724400"/>
                <a:gd name="connsiteX44" fmla="*/ 2286000 w 4724400"/>
                <a:gd name="connsiteY44" fmla="*/ 2286000 h 4724400"/>
                <a:gd name="connsiteX45" fmla="*/ 155448 w 4724400"/>
                <a:gd name="connsiteY45" fmla="*/ 2286000 h 4724400"/>
                <a:gd name="connsiteX46" fmla="*/ 457200 w 4724400"/>
                <a:gd name="connsiteY46" fmla="*/ 1244575 h 4724400"/>
                <a:gd name="connsiteX47" fmla="*/ 457200 w 4724400"/>
                <a:gd name="connsiteY47" fmla="*/ 1981200 h 4724400"/>
                <a:gd name="connsiteX48" fmla="*/ 762000 w 4724400"/>
                <a:gd name="connsiteY48" fmla="*/ 1981200 h 4724400"/>
                <a:gd name="connsiteX49" fmla="*/ 914400 w 4724400"/>
                <a:gd name="connsiteY49" fmla="*/ 1981200 h 4724400"/>
                <a:gd name="connsiteX50" fmla="*/ 1066800 w 4724400"/>
                <a:gd name="connsiteY50" fmla="*/ 1981200 h 4724400"/>
                <a:gd name="connsiteX51" fmla="*/ 1219200 w 4724400"/>
                <a:gd name="connsiteY51" fmla="*/ 1981200 h 4724400"/>
                <a:gd name="connsiteX52" fmla="*/ 1371600 w 4724400"/>
                <a:gd name="connsiteY52" fmla="*/ 1981200 h 4724400"/>
                <a:gd name="connsiteX53" fmla="*/ 1524000 w 4724400"/>
                <a:gd name="connsiteY53" fmla="*/ 1981200 h 4724400"/>
                <a:gd name="connsiteX54" fmla="*/ 1676400 w 4724400"/>
                <a:gd name="connsiteY54" fmla="*/ 1981200 h 4724400"/>
                <a:gd name="connsiteX55" fmla="*/ 1828800 w 4724400"/>
                <a:gd name="connsiteY55" fmla="*/ 1981200 h 4724400"/>
                <a:gd name="connsiteX56" fmla="*/ 2133600 w 4724400"/>
                <a:gd name="connsiteY56" fmla="*/ 1981200 h 4724400"/>
                <a:gd name="connsiteX57" fmla="*/ 2133600 w 4724400"/>
                <a:gd name="connsiteY57" fmla="*/ 1219200 h 4724400"/>
                <a:gd name="connsiteX58" fmla="*/ 1828800 w 4724400"/>
                <a:gd name="connsiteY58" fmla="*/ 1219200 h 4724400"/>
                <a:gd name="connsiteX59" fmla="*/ 1828800 w 4724400"/>
                <a:gd name="connsiteY59" fmla="*/ 914400 h 4724400"/>
                <a:gd name="connsiteX60" fmla="*/ 1524000 w 4724400"/>
                <a:gd name="connsiteY60" fmla="*/ 914400 h 4724400"/>
                <a:gd name="connsiteX61" fmla="*/ 1524000 w 4724400"/>
                <a:gd name="connsiteY61" fmla="*/ 609600 h 4724400"/>
                <a:gd name="connsiteX62" fmla="*/ 1219200 w 4724400"/>
                <a:gd name="connsiteY62" fmla="*/ 609600 h 4724400"/>
                <a:gd name="connsiteX63" fmla="*/ 1219200 w 4724400"/>
                <a:gd name="connsiteY63" fmla="*/ 471830 h 4724400"/>
                <a:gd name="connsiteX64" fmla="*/ 2286000 w 4724400"/>
                <a:gd name="connsiteY64" fmla="*/ 155067 h 4724400"/>
                <a:gd name="connsiteX65" fmla="*/ 2286000 w 4724400"/>
                <a:gd name="connsiteY65" fmla="*/ 2286000 h 4724400"/>
                <a:gd name="connsiteX66" fmla="*/ 1524000 w 4724400"/>
                <a:gd name="connsiteY66" fmla="*/ 1828800 h 4724400"/>
                <a:gd name="connsiteX67" fmla="*/ 1524000 w 4724400"/>
                <a:gd name="connsiteY67" fmla="*/ 1066800 h 4724400"/>
                <a:gd name="connsiteX68" fmla="*/ 1676400 w 4724400"/>
                <a:gd name="connsiteY68" fmla="*/ 1066800 h 4724400"/>
                <a:gd name="connsiteX69" fmla="*/ 1676400 w 4724400"/>
                <a:gd name="connsiteY69" fmla="*/ 1219200 h 4724400"/>
                <a:gd name="connsiteX70" fmla="*/ 1676400 w 4724400"/>
                <a:gd name="connsiteY70" fmla="*/ 1828800 h 4724400"/>
                <a:gd name="connsiteX71" fmla="*/ 1524000 w 4724400"/>
                <a:gd name="connsiteY71" fmla="*/ 1828800 h 4724400"/>
                <a:gd name="connsiteX72" fmla="*/ 1828800 w 4724400"/>
                <a:gd name="connsiteY72" fmla="*/ 1828800 h 4724400"/>
                <a:gd name="connsiteX73" fmla="*/ 1828800 w 4724400"/>
                <a:gd name="connsiteY73" fmla="*/ 1371600 h 4724400"/>
                <a:gd name="connsiteX74" fmla="*/ 1981200 w 4724400"/>
                <a:gd name="connsiteY74" fmla="*/ 1371600 h 4724400"/>
                <a:gd name="connsiteX75" fmla="*/ 1981200 w 4724400"/>
                <a:gd name="connsiteY75" fmla="*/ 1828800 h 4724400"/>
                <a:gd name="connsiteX76" fmla="*/ 1828800 w 4724400"/>
                <a:gd name="connsiteY76" fmla="*/ 1828800 h 4724400"/>
                <a:gd name="connsiteX77" fmla="*/ 4570095 w 4724400"/>
                <a:gd name="connsiteY77" fmla="*/ 2286000 h 4724400"/>
                <a:gd name="connsiteX78" fmla="*/ 3917747 w 4724400"/>
                <a:gd name="connsiteY78" fmla="*/ 2286000 h 4724400"/>
                <a:gd name="connsiteX79" fmla="*/ 4478122 w 4724400"/>
                <a:gd name="connsiteY79" fmla="*/ 1725625 h 4724400"/>
                <a:gd name="connsiteX80" fmla="*/ 4570095 w 4724400"/>
                <a:gd name="connsiteY80" fmla="*/ 2286000 h 4724400"/>
                <a:gd name="connsiteX81" fmla="*/ 4186123 w 4724400"/>
                <a:gd name="connsiteY81" fmla="*/ 1116330 h 4724400"/>
                <a:gd name="connsiteX82" fmla="*/ 3335045 w 4724400"/>
                <a:gd name="connsiteY82" fmla="*/ 1967408 h 4724400"/>
                <a:gd name="connsiteX83" fmla="*/ 3442792 w 4724400"/>
                <a:gd name="connsiteY83" fmla="*/ 2075155 h 4724400"/>
                <a:gd name="connsiteX84" fmla="*/ 4269562 w 4724400"/>
                <a:gd name="connsiteY84" fmla="*/ 1248385 h 4724400"/>
                <a:gd name="connsiteX85" fmla="*/ 4422801 w 4724400"/>
                <a:gd name="connsiteY85" fmla="*/ 1565453 h 4724400"/>
                <a:gd name="connsiteX86" fmla="*/ 3702253 w 4724400"/>
                <a:gd name="connsiteY86" fmla="*/ 2286000 h 4724400"/>
                <a:gd name="connsiteX87" fmla="*/ 3231947 w 4724400"/>
                <a:gd name="connsiteY87" fmla="*/ 2286000 h 4724400"/>
                <a:gd name="connsiteX88" fmla="*/ 3330474 w 4724400"/>
                <a:gd name="connsiteY88" fmla="*/ 2187474 h 4724400"/>
                <a:gd name="connsiteX89" fmla="*/ 3222727 w 4724400"/>
                <a:gd name="connsiteY89" fmla="*/ 2079727 h 4724400"/>
                <a:gd name="connsiteX90" fmla="*/ 3016453 w 4724400"/>
                <a:gd name="connsiteY90" fmla="*/ 2286000 h 4724400"/>
                <a:gd name="connsiteX91" fmla="*/ 2546147 w 4724400"/>
                <a:gd name="connsiteY91" fmla="*/ 2286000 h 4724400"/>
                <a:gd name="connsiteX92" fmla="*/ 3976650 w 4724400"/>
                <a:gd name="connsiteY92" fmla="*/ 855497 h 4724400"/>
                <a:gd name="connsiteX93" fmla="*/ 4186123 w 4724400"/>
                <a:gd name="connsiteY93" fmla="*/ 1116330 h 4724400"/>
                <a:gd name="connsiteX94" fmla="*/ 2438400 w 4724400"/>
                <a:gd name="connsiteY94" fmla="*/ 154305 h 4724400"/>
                <a:gd name="connsiteX95" fmla="*/ 2998775 w 4724400"/>
                <a:gd name="connsiteY95" fmla="*/ 246278 h 4724400"/>
                <a:gd name="connsiteX96" fmla="*/ 2438400 w 4724400"/>
                <a:gd name="connsiteY96" fmla="*/ 806653 h 4724400"/>
                <a:gd name="connsiteX97" fmla="*/ 2438400 w 4724400"/>
                <a:gd name="connsiteY97" fmla="*/ 154305 h 4724400"/>
                <a:gd name="connsiteX98" fmla="*/ 2438400 w 4724400"/>
                <a:gd name="connsiteY98" fmla="*/ 1707947 h 4724400"/>
                <a:gd name="connsiteX99" fmla="*/ 3364459 w 4724400"/>
                <a:gd name="connsiteY99" fmla="*/ 781888 h 4724400"/>
                <a:gd name="connsiteX100" fmla="*/ 3256712 w 4724400"/>
                <a:gd name="connsiteY100" fmla="*/ 674141 h 4724400"/>
                <a:gd name="connsiteX101" fmla="*/ 2438400 w 4724400"/>
                <a:gd name="connsiteY101" fmla="*/ 1492453 h 4724400"/>
                <a:gd name="connsiteX102" fmla="*/ 2438400 w 4724400"/>
                <a:gd name="connsiteY102" fmla="*/ 1022147 h 4724400"/>
                <a:gd name="connsiteX103" fmla="*/ 3158947 w 4724400"/>
                <a:gd name="connsiteY103" fmla="*/ 301600 h 4724400"/>
                <a:gd name="connsiteX104" fmla="*/ 3476016 w 4724400"/>
                <a:gd name="connsiteY104" fmla="*/ 454838 h 4724400"/>
                <a:gd name="connsiteX105" fmla="*/ 3353257 w 4724400"/>
                <a:gd name="connsiteY105" fmla="*/ 577596 h 4724400"/>
                <a:gd name="connsiteX106" fmla="*/ 3461004 w 4724400"/>
                <a:gd name="connsiteY106" fmla="*/ 685343 h 4724400"/>
                <a:gd name="connsiteX107" fmla="*/ 3608070 w 4724400"/>
                <a:gd name="connsiteY107" fmla="*/ 538277 h 4724400"/>
                <a:gd name="connsiteX108" fmla="*/ 3868903 w 4724400"/>
                <a:gd name="connsiteY108" fmla="*/ 747751 h 4724400"/>
                <a:gd name="connsiteX109" fmla="*/ 2438400 w 4724400"/>
                <a:gd name="connsiteY109" fmla="*/ 2178253 h 4724400"/>
                <a:gd name="connsiteX110" fmla="*/ 2438400 w 4724400"/>
                <a:gd name="connsiteY110" fmla="*/ 1707947 h 4724400"/>
                <a:gd name="connsiteX111" fmla="*/ 3733800 w 4724400"/>
                <a:gd name="connsiteY111" fmla="*/ 2743200 h 4724400"/>
                <a:gd name="connsiteX112" fmla="*/ 2743200 w 4724400"/>
                <a:gd name="connsiteY112" fmla="*/ 3733800 h 4724400"/>
                <a:gd name="connsiteX113" fmla="*/ 3061411 w 4724400"/>
                <a:gd name="connsiteY113" fmla="*/ 4459148 h 4724400"/>
                <a:gd name="connsiteX114" fmla="*/ 2438400 w 4724400"/>
                <a:gd name="connsiteY114" fmla="*/ 4570248 h 4724400"/>
                <a:gd name="connsiteX115" fmla="*/ 2438400 w 4724400"/>
                <a:gd name="connsiteY115" fmla="*/ 2438400 h 4724400"/>
                <a:gd name="connsiteX116" fmla="*/ 4570248 w 4724400"/>
                <a:gd name="connsiteY116" fmla="*/ 2438400 h 4724400"/>
                <a:gd name="connsiteX117" fmla="*/ 4458919 w 4724400"/>
                <a:gd name="connsiteY117" fmla="*/ 3061183 h 4724400"/>
                <a:gd name="connsiteX118" fmla="*/ 3733800 w 4724400"/>
                <a:gd name="connsiteY118" fmla="*/ 27432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724400" h="4724400">
                  <a:moveTo>
                    <a:pt x="4724400" y="2362200"/>
                  </a:moveTo>
                  <a:cubicBezTo>
                    <a:pt x="4724400" y="1059713"/>
                    <a:pt x="3664687" y="0"/>
                    <a:pt x="2362200" y="0"/>
                  </a:cubicBezTo>
                  <a:cubicBezTo>
                    <a:pt x="1953844" y="0"/>
                    <a:pt x="1556004" y="105766"/>
                    <a:pt x="1203274" y="304800"/>
                  </a:cubicBezTo>
                  <a:lnTo>
                    <a:pt x="914400" y="304800"/>
                  </a:lnTo>
                  <a:lnTo>
                    <a:pt x="914400" y="0"/>
                  </a:lnTo>
                  <a:lnTo>
                    <a:pt x="457200" y="0"/>
                  </a:lnTo>
                  <a:lnTo>
                    <a:pt x="457200" y="966749"/>
                  </a:lnTo>
                  <a:cubicBezTo>
                    <a:pt x="158496" y="1373657"/>
                    <a:pt x="0" y="1855241"/>
                    <a:pt x="0" y="2362200"/>
                  </a:cubicBezTo>
                  <a:cubicBezTo>
                    <a:pt x="0" y="3664763"/>
                    <a:pt x="1059713" y="4724400"/>
                    <a:pt x="2362200" y="4724400"/>
                  </a:cubicBezTo>
                  <a:cubicBezTo>
                    <a:pt x="2652446" y="4724400"/>
                    <a:pt x="2935758" y="4672203"/>
                    <a:pt x="3204362" y="4569638"/>
                  </a:cubicBezTo>
                  <a:cubicBezTo>
                    <a:pt x="3357677" y="4667098"/>
                    <a:pt x="3539033" y="4724400"/>
                    <a:pt x="3733800" y="4724400"/>
                  </a:cubicBezTo>
                  <a:cubicBezTo>
                    <a:pt x="3971392" y="4724400"/>
                    <a:pt x="4201211" y="4638980"/>
                    <a:pt x="4380891" y="4483913"/>
                  </a:cubicBezTo>
                  <a:lnTo>
                    <a:pt x="4281297" y="4368546"/>
                  </a:lnTo>
                  <a:cubicBezTo>
                    <a:pt x="4129278" y="4499763"/>
                    <a:pt x="3934892" y="4572000"/>
                    <a:pt x="3733800" y="4572000"/>
                  </a:cubicBezTo>
                  <a:cubicBezTo>
                    <a:pt x="3271647" y="4572000"/>
                    <a:pt x="2895600" y="4195953"/>
                    <a:pt x="2895600" y="3733800"/>
                  </a:cubicBezTo>
                  <a:cubicBezTo>
                    <a:pt x="2895600" y="3271647"/>
                    <a:pt x="3271647" y="2895600"/>
                    <a:pt x="3733800" y="2895600"/>
                  </a:cubicBezTo>
                  <a:cubicBezTo>
                    <a:pt x="4195953" y="2895600"/>
                    <a:pt x="4572000" y="3271647"/>
                    <a:pt x="4572000" y="3733800"/>
                  </a:cubicBezTo>
                  <a:cubicBezTo>
                    <a:pt x="4572000" y="3926967"/>
                    <a:pt x="4508145" y="4108552"/>
                    <a:pt x="4387215" y="4258894"/>
                  </a:cubicBezTo>
                  <a:lnTo>
                    <a:pt x="4506011" y="4354449"/>
                  </a:lnTo>
                  <a:cubicBezTo>
                    <a:pt x="4646829" y="4179265"/>
                    <a:pt x="4724400" y="3958895"/>
                    <a:pt x="4724400" y="3733800"/>
                  </a:cubicBezTo>
                  <a:cubicBezTo>
                    <a:pt x="4724400" y="3538881"/>
                    <a:pt x="4667022" y="3357525"/>
                    <a:pt x="4569486" y="3204134"/>
                  </a:cubicBezTo>
                  <a:cubicBezTo>
                    <a:pt x="4671975" y="2935453"/>
                    <a:pt x="4724400" y="2652446"/>
                    <a:pt x="4724400" y="2362200"/>
                  </a:cubicBezTo>
                  <a:close/>
                  <a:moveTo>
                    <a:pt x="1219200" y="762000"/>
                  </a:moveTo>
                  <a:lnTo>
                    <a:pt x="1371600" y="762000"/>
                  </a:lnTo>
                  <a:lnTo>
                    <a:pt x="1371600" y="914400"/>
                  </a:lnTo>
                  <a:lnTo>
                    <a:pt x="1371600" y="1828800"/>
                  </a:lnTo>
                  <a:lnTo>
                    <a:pt x="1219200" y="1828800"/>
                  </a:lnTo>
                  <a:lnTo>
                    <a:pt x="1219200" y="762000"/>
                  </a:lnTo>
                  <a:close/>
                  <a:moveTo>
                    <a:pt x="914400" y="457200"/>
                  </a:moveTo>
                  <a:lnTo>
                    <a:pt x="1066800" y="457200"/>
                  </a:lnTo>
                  <a:lnTo>
                    <a:pt x="1066800" y="609600"/>
                  </a:lnTo>
                  <a:lnTo>
                    <a:pt x="1066800" y="1828800"/>
                  </a:lnTo>
                  <a:lnTo>
                    <a:pt x="914400" y="1828800"/>
                  </a:lnTo>
                  <a:lnTo>
                    <a:pt x="914400" y="457200"/>
                  </a:lnTo>
                  <a:close/>
                  <a:moveTo>
                    <a:pt x="609600" y="152400"/>
                  </a:moveTo>
                  <a:lnTo>
                    <a:pt x="762000" y="152400"/>
                  </a:lnTo>
                  <a:lnTo>
                    <a:pt x="762000" y="304800"/>
                  </a:lnTo>
                  <a:lnTo>
                    <a:pt x="762000" y="1828800"/>
                  </a:lnTo>
                  <a:lnTo>
                    <a:pt x="609600" y="1828800"/>
                  </a:lnTo>
                  <a:lnTo>
                    <a:pt x="609600" y="152400"/>
                  </a:lnTo>
                  <a:close/>
                  <a:moveTo>
                    <a:pt x="2286000" y="4570095"/>
                  </a:moveTo>
                  <a:cubicBezTo>
                    <a:pt x="1128065" y="4530548"/>
                    <a:pt x="193853" y="3596335"/>
                    <a:pt x="154305" y="2438400"/>
                  </a:cubicBezTo>
                  <a:lnTo>
                    <a:pt x="2286000" y="2438400"/>
                  </a:lnTo>
                  <a:lnTo>
                    <a:pt x="2286000" y="4570095"/>
                  </a:lnTo>
                  <a:close/>
                  <a:moveTo>
                    <a:pt x="2286000" y="2286000"/>
                  </a:moveTo>
                  <a:lnTo>
                    <a:pt x="155448" y="2286000"/>
                  </a:lnTo>
                  <a:cubicBezTo>
                    <a:pt x="167869" y="1915058"/>
                    <a:pt x="270891" y="1560576"/>
                    <a:pt x="457200" y="1244575"/>
                  </a:cubicBezTo>
                  <a:lnTo>
                    <a:pt x="457200" y="1981200"/>
                  </a:lnTo>
                  <a:lnTo>
                    <a:pt x="762000" y="1981200"/>
                  </a:lnTo>
                  <a:lnTo>
                    <a:pt x="914400" y="1981200"/>
                  </a:lnTo>
                  <a:lnTo>
                    <a:pt x="1066800" y="1981200"/>
                  </a:lnTo>
                  <a:lnTo>
                    <a:pt x="1219200" y="1981200"/>
                  </a:lnTo>
                  <a:lnTo>
                    <a:pt x="1371600" y="1981200"/>
                  </a:lnTo>
                  <a:lnTo>
                    <a:pt x="1524000" y="1981200"/>
                  </a:lnTo>
                  <a:lnTo>
                    <a:pt x="1676400" y="1981200"/>
                  </a:lnTo>
                  <a:lnTo>
                    <a:pt x="1828800" y="1981200"/>
                  </a:lnTo>
                  <a:lnTo>
                    <a:pt x="2133600" y="1981200"/>
                  </a:lnTo>
                  <a:lnTo>
                    <a:pt x="2133600" y="1219200"/>
                  </a:lnTo>
                  <a:lnTo>
                    <a:pt x="1828800" y="1219200"/>
                  </a:lnTo>
                  <a:lnTo>
                    <a:pt x="1828800" y="914400"/>
                  </a:lnTo>
                  <a:lnTo>
                    <a:pt x="1524000" y="914400"/>
                  </a:lnTo>
                  <a:lnTo>
                    <a:pt x="1524000" y="609600"/>
                  </a:lnTo>
                  <a:lnTo>
                    <a:pt x="1219200" y="609600"/>
                  </a:lnTo>
                  <a:lnTo>
                    <a:pt x="1219200" y="471830"/>
                  </a:lnTo>
                  <a:cubicBezTo>
                    <a:pt x="1541602" y="276454"/>
                    <a:pt x="1907972" y="168021"/>
                    <a:pt x="2286000" y="155067"/>
                  </a:cubicBezTo>
                  <a:lnTo>
                    <a:pt x="2286000" y="2286000"/>
                  </a:lnTo>
                  <a:close/>
                  <a:moveTo>
                    <a:pt x="1524000" y="1828800"/>
                  </a:moveTo>
                  <a:lnTo>
                    <a:pt x="1524000" y="1066800"/>
                  </a:lnTo>
                  <a:lnTo>
                    <a:pt x="1676400" y="1066800"/>
                  </a:lnTo>
                  <a:lnTo>
                    <a:pt x="1676400" y="1219200"/>
                  </a:lnTo>
                  <a:lnTo>
                    <a:pt x="1676400" y="1828800"/>
                  </a:lnTo>
                  <a:lnTo>
                    <a:pt x="1524000" y="1828800"/>
                  </a:lnTo>
                  <a:close/>
                  <a:moveTo>
                    <a:pt x="1828800" y="1828800"/>
                  </a:moveTo>
                  <a:lnTo>
                    <a:pt x="1828800" y="1371600"/>
                  </a:lnTo>
                  <a:lnTo>
                    <a:pt x="1981200" y="1371600"/>
                  </a:lnTo>
                  <a:lnTo>
                    <a:pt x="1981200" y="1828800"/>
                  </a:lnTo>
                  <a:lnTo>
                    <a:pt x="1828800" y="1828800"/>
                  </a:lnTo>
                  <a:close/>
                  <a:moveTo>
                    <a:pt x="4570095" y="2286000"/>
                  </a:moveTo>
                  <a:lnTo>
                    <a:pt x="3917747" y="2286000"/>
                  </a:lnTo>
                  <a:lnTo>
                    <a:pt x="4478122" y="1725625"/>
                  </a:lnTo>
                  <a:cubicBezTo>
                    <a:pt x="4531919" y="1904009"/>
                    <a:pt x="4563466" y="2091842"/>
                    <a:pt x="4570095" y="2286000"/>
                  </a:cubicBezTo>
                  <a:close/>
                  <a:moveTo>
                    <a:pt x="4186123" y="1116330"/>
                  </a:moveTo>
                  <a:lnTo>
                    <a:pt x="3335045" y="1967408"/>
                  </a:lnTo>
                  <a:lnTo>
                    <a:pt x="3442792" y="2075155"/>
                  </a:lnTo>
                  <a:lnTo>
                    <a:pt x="4269562" y="1248385"/>
                  </a:lnTo>
                  <a:cubicBezTo>
                    <a:pt x="4328694" y="1349274"/>
                    <a:pt x="4379976" y="1455191"/>
                    <a:pt x="4422801" y="1565453"/>
                  </a:cubicBezTo>
                  <a:lnTo>
                    <a:pt x="3702253" y="2286000"/>
                  </a:lnTo>
                  <a:lnTo>
                    <a:pt x="3231947" y="2286000"/>
                  </a:lnTo>
                  <a:lnTo>
                    <a:pt x="3330474" y="2187474"/>
                  </a:lnTo>
                  <a:lnTo>
                    <a:pt x="3222727" y="2079727"/>
                  </a:lnTo>
                  <a:lnTo>
                    <a:pt x="3016453" y="2286000"/>
                  </a:lnTo>
                  <a:lnTo>
                    <a:pt x="2546147" y="2286000"/>
                  </a:lnTo>
                  <a:lnTo>
                    <a:pt x="3976650" y="855497"/>
                  </a:lnTo>
                  <a:cubicBezTo>
                    <a:pt x="4052697" y="937031"/>
                    <a:pt x="4122877" y="1024052"/>
                    <a:pt x="4186123" y="1116330"/>
                  </a:cubicBezTo>
                  <a:close/>
                  <a:moveTo>
                    <a:pt x="2438400" y="154305"/>
                  </a:moveTo>
                  <a:cubicBezTo>
                    <a:pt x="2632558" y="160934"/>
                    <a:pt x="2820391" y="192481"/>
                    <a:pt x="2998775" y="246278"/>
                  </a:cubicBezTo>
                  <a:lnTo>
                    <a:pt x="2438400" y="806653"/>
                  </a:lnTo>
                  <a:lnTo>
                    <a:pt x="2438400" y="154305"/>
                  </a:lnTo>
                  <a:close/>
                  <a:moveTo>
                    <a:pt x="2438400" y="1707947"/>
                  </a:moveTo>
                  <a:lnTo>
                    <a:pt x="3364459" y="781888"/>
                  </a:lnTo>
                  <a:lnTo>
                    <a:pt x="3256712" y="674141"/>
                  </a:lnTo>
                  <a:lnTo>
                    <a:pt x="2438400" y="1492453"/>
                  </a:lnTo>
                  <a:lnTo>
                    <a:pt x="2438400" y="1022147"/>
                  </a:lnTo>
                  <a:lnTo>
                    <a:pt x="3158947" y="301600"/>
                  </a:lnTo>
                  <a:cubicBezTo>
                    <a:pt x="3269209" y="344348"/>
                    <a:pt x="3375127" y="395630"/>
                    <a:pt x="3476016" y="454838"/>
                  </a:cubicBezTo>
                  <a:lnTo>
                    <a:pt x="3353257" y="577596"/>
                  </a:lnTo>
                  <a:lnTo>
                    <a:pt x="3461004" y="685343"/>
                  </a:lnTo>
                  <a:lnTo>
                    <a:pt x="3608070" y="538277"/>
                  </a:lnTo>
                  <a:cubicBezTo>
                    <a:pt x="3700348" y="601523"/>
                    <a:pt x="3787369" y="671627"/>
                    <a:pt x="3868903" y="747751"/>
                  </a:cubicBezTo>
                  <a:lnTo>
                    <a:pt x="2438400" y="2178253"/>
                  </a:lnTo>
                  <a:lnTo>
                    <a:pt x="2438400" y="1707947"/>
                  </a:lnTo>
                  <a:close/>
                  <a:moveTo>
                    <a:pt x="3733800" y="2743200"/>
                  </a:moveTo>
                  <a:cubicBezTo>
                    <a:pt x="3187599" y="2743200"/>
                    <a:pt x="2743200" y="3187599"/>
                    <a:pt x="2743200" y="3733800"/>
                  </a:cubicBezTo>
                  <a:cubicBezTo>
                    <a:pt x="2743200" y="4020388"/>
                    <a:pt x="2866263" y="4278097"/>
                    <a:pt x="3061411" y="4459148"/>
                  </a:cubicBezTo>
                  <a:cubicBezTo>
                    <a:pt x="2860624" y="4526128"/>
                    <a:pt x="2651760" y="4563085"/>
                    <a:pt x="2438400" y="4570248"/>
                  </a:cubicBezTo>
                  <a:lnTo>
                    <a:pt x="2438400" y="2438400"/>
                  </a:lnTo>
                  <a:lnTo>
                    <a:pt x="4570248" y="2438400"/>
                  </a:lnTo>
                  <a:cubicBezTo>
                    <a:pt x="4563085" y="2651684"/>
                    <a:pt x="4525823" y="2860396"/>
                    <a:pt x="4458919" y="3061183"/>
                  </a:cubicBezTo>
                  <a:cubicBezTo>
                    <a:pt x="4277868" y="2866111"/>
                    <a:pt x="4020236" y="2743200"/>
                    <a:pt x="3733800" y="2743200"/>
                  </a:cubicBezTo>
                  <a:close/>
                </a:path>
              </a:pathLst>
            </a:custGeom>
            <a:grp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7B3584E4-D04C-DCFE-062F-0E33DD0B2E80}"/>
                </a:ext>
              </a:extLst>
            </p:cNvPr>
            <p:cNvSpPr/>
            <p:nvPr/>
          </p:nvSpPr>
          <p:spPr>
            <a:xfrm rot="18900000">
              <a:off x="4535347" y="4267181"/>
              <a:ext cx="1293168" cy="152398"/>
            </a:xfrm>
            <a:custGeom>
              <a:avLst/>
              <a:gdLst>
                <a:gd name="connsiteX0" fmla="*/ 0 w 1293168"/>
                <a:gd name="connsiteY0" fmla="*/ 0 h 152398"/>
                <a:gd name="connsiteX1" fmla="*/ 1293168 w 1293168"/>
                <a:gd name="connsiteY1" fmla="*/ 0 h 152398"/>
                <a:gd name="connsiteX2" fmla="*/ 1293168 w 1293168"/>
                <a:gd name="connsiteY2" fmla="*/ 152399 h 152398"/>
                <a:gd name="connsiteX3" fmla="*/ 0 w 1293168"/>
                <a:gd name="connsiteY3" fmla="*/ 152399 h 152398"/>
              </a:gdLst>
              <a:ahLst/>
              <a:cxnLst>
                <a:cxn ang="0">
                  <a:pos x="connsiteX0" y="connsiteY0"/>
                </a:cxn>
                <a:cxn ang="0">
                  <a:pos x="connsiteX1" y="connsiteY1"/>
                </a:cxn>
                <a:cxn ang="0">
                  <a:pos x="connsiteX2" y="connsiteY2"/>
                </a:cxn>
                <a:cxn ang="0">
                  <a:pos x="connsiteX3" y="connsiteY3"/>
                </a:cxn>
              </a:cxnLst>
              <a:rect l="l" t="t" r="r" b="b"/>
              <a:pathLst>
                <a:path w="1293168" h="152398">
                  <a:moveTo>
                    <a:pt x="0" y="0"/>
                  </a:moveTo>
                  <a:lnTo>
                    <a:pt x="1293168" y="0"/>
                  </a:lnTo>
                  <a:lnTo>
                    <a:pt x="1293168" y="152399"/>
                  </a:lnTo>
                  <a:lnTo>
                    <a:pt x="0" y="152399"/>
                  </a:lnTo>
                  <a:close/>
                </a:path>
              </a:pathLst>
            </a:custGeom>
            <a:grpFill/>
            <a:ln w="9525"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F3193A15-50B6-AF6C-BE0B-622A875221CA}"/>
                </a:ext>
              </a:extLst>
            </p:cNvPr>
            <p:cNvSpPr/>
            <p:nvPr/>
          </p:nvSpPr>
          <p:spPr>
            <a:xfrm>
              <a:off x="5257800" y="4419600"/>
              <a:ext cx="457200" cy="457200"/>
            </a:xfrm>
            <a:custGeom>
              <a:avLst/>
              <a:gdLst>
                <a:gd name="connsiteX0" fmla="*/ 228600 w 457200"/>
                <a:gd name="connsiteY0" fmla="*/ 0 h 457200"/>
                <a:gd name="connsiteX1" fmla="*/ 0 w 457200"/>
                <a:gd name="connsiteY1" fmla="*/ 228600 h 457200"/>
                <a:gd name="connsiteX2" fmla="*/ 228600 w 457200"/>
                <a:gd name="connsiteY2" fmla="*/ 457200 h 457200"/>
                <a:gd name="connsiteX3" fmla="*/ 457200 w 457200"/>
                <a:gd name="connsiteY3" fmla="*/ 228600 h 457200"/>
                <a:gd name="connsiteX4" fmla="*/ 228600 w 457200"/>
                <a:gd name="connsiteY4" fmla="*/ 0 h 457200"/>
                <a:gd name="connsiteX5" fmla="*/ 228600 w 457200"/>
                <a:gd name="connsiteY5" fmla="*/ 304800 h 457200"/>
                <a:gd name="connsiteX6" fmla="*/ 152400 w 457200"/>
                <a:gd name="connsiteY6" fmla="*/ 228600 h 457200"/>
                <a:gd name="connsiteX7" fmla="*/ 228600 w 457200"/>
                <a:gd name="connsiteY7" fmla="*/ 152400 h 457200"/>
                <a:gd name="connsiteX8" fmla="*/ 304800 w 457200"/>
                <a:gd name="connsiteY8" fmla="*/ 228600 h 457200"/>
                <a:gd name="connsiteX9" fmla="*/ 228600 w 457200"/>
                <a:gd name="connsiteY9"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0"/>
                  </a:moveTo>
                  <a:cubicBezTo>
                    <a:pt x="102565" y="0"/>
                    <a:pt x="0" y="102565"/>
                    <a:pt x="0" y="228600"/>
                  </a:cubicBezTo>
                  <a:cubicBezTo>
                    <a:pt x="0" y="354635"/>
                    <a:pt x="102565" y="457200"/>
                    <a:pt x="228600" y="457200"/>
                  </a:cubicBezTo>
                  <a:cubicBezTo>
                    <a:pt x="354635" y="457200"/>
                    <a:pt x="457200" y="354635"/>
                    <a:pt x="457200" y="228600"/>
                  </a:cubicBezTo>
                  <a:cubicBezTo>
                    <a:pt x="457200" y="102565"/>
                    <a:pt x="354635" y="0"/>
                    <a:pt x="228600" y="0"/>
                  </a:cubicBezTo>
                  <a:close/>
                  <a:moveTo>
                    <a:pt x="228600" y="304800"/>
                  </a:moveTo>
                  <a:cubicBezTo>
                    <a:pt x="186614" y="304800"/>
                    <a:pt x="152400" y="270662"/>
                    <a:pt x="152400" y="228600"/>
                  </a:cubicBezTo>
                  <a:cubicBezTo>
                    <a:pt x="152400" y="186538"/>
                    <a:pt x="186614" y="152400"/>
                    <a:pt x="228600" y="152400"/>
                  </a:cubicBezTo>
                  <a:cubicBezTo>
                    <a:pt x="270586" y="152400"/>
                    <a:pt x="304800" y="186538"/>
                    <a:pt x="304800" y="228600"/>
                  </a:cubicBezTo>
                  <a:cubicBezTo>
                    <a:pt x="304800" y="270662"/>
                    <a:pt x="270586" y="304800"/>
                    <a:pt x="228600" y="304800"/>
                  </a:cubicBezTo>
                  <a:close/>
                </a:path>
              </a:pathLst>
            </a:custGeom>
            <a:grpFill/>
            <a:ln w="9525"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7276D6F2-09DD-883F-3148-8FD30A83B510}"/>
                </a:ext>
              </a:extLst>
            </p:cNvPr>
            <p:cNvSpPr/>
            <p:nvPr/>
          </p:nvSpPr>
          <p:spPr>
            <a:xfrm>
              <a:off x="4648200" y="3810000"/>
              <a:ext cx="457200" cy="457200"/>
            </a:xfrm>
            <a:custGeom>
              <a:avLst/>
              <a:gdLst>
                <a:gd name="connsiteX0" fmla="*/ 228600 w 457200"/>
                <a:gd name="connsiteY0" fmla="*/ 0 h 457200"/>
                <a:gd name="connsiteX1" fmla="*/ 0 w 457200"/>
                <a:gd name="connsiteY1" fmla="*/ 228600 h 457200"/>
                <a:gd name="connsiteX2" fmla="*/ 228600 w 457200"/>
                <a:gd name="connsiteY2" fmla="*/ 457200 h 457200"/>
                <a:gd name="connsiteX3" fmla="*/ 457200 w 457200"/>
                <a:gd name="connsiteY3" fmla="*/ 228600 h 457200"/>
                <a:gd name="connsiteX4" fmla="*/ 228600 w 457200"/>
                <a:gd name="connsiteY4" fmla="*/ 0 h 457200"/>
                <a:gd name="connsiteX5" fmla="*/ 228600 w 457200"/>
                <a:gd name="connsiteY5" fmla="*/ 304800 h 457200"/>
                <a:gd name="connsiteX6" fmla="*/ 152400 w 457200"/>
                <a:gd name="connsiteY6" fmla="*/ 228600 h 457200"/>
                <a:gd name="connsiteX7" fmla="*/ 228600 w 457200"/>
                <a:gd name="connsiteY7" fmla="*/ 152400 h 457200"/>
                <a:gd name="connsiteX8" fmla="*/ 304800 w 457200"/>
                <a:gd name="connsiteY8" fmla="*/ 228600 h 457200"/>
                <a:gd name="connsiteX9" fmla="*/ 228600 w 457200"/>
                <a:gd name="connsiteY9"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0"/>
                  </a:moveTo>
                  <a:cubicBezTo>
                    <a:pt x="102565" y="0"/>
                    <a:pt x="0" y="102565"/>
                    <a:pt x="0" y="228600"/>
                  </a:cubicBezTo>
                  <a:cubicBezTo>
                    <a:pt x="0" y="354635"/>
                    <a:pt x="102565" y="457200"/>
                    <a:pt x="228600" y="457200"/>
                  </a:cubicBezTo>
                  <a:cubicBezTo>
                    <a:pt x="354635" y="457200"/>
                    <a:pt x="457200" y="354635"/>
                    <a:pt x="457200" y="228600"/>
                  </a:cubicBezTo>
                  <a:cubicBezTo>
                    <a:pt x="457200" y="102565"/>
                    <a:pt x="354635" y="0"/>
                    <a:pt x="228600" y="0"/>
                  </a:cubicBezTo>
                  <a:close/>
                  <a:moveTo>
                    <a:pt x="228600" y="304800"/>
                  </a:moveTo>
                  <a:cubicBezTo>
                    <a:pt x="186614" y="304800"/>
                    <a:pt x="152400" y="270662"/>
                    <a:pt x="152400" y="228600"/>
                  </a:cubicBezTo>
                  <a:cubicBezTo>
                    <a:pt x="152400" y="186538"/>
                    <a:pt x="186614" y="152400"/>
                    <a:pt x="228600" y="152400"/>
                  </a:cubicBezTo>
                  <a:cubicBezTo>
                    <a:pt x="270586" y="152400"/>
                    <a:pt x="304800" y="186538"/>
                    <a:pt x="304800" y="228600"/>
                  </a:cubicBezTo>
                  <a:cubicBezTo>
                    <a:pt x="304800" y="270662"/>
                    <a:pt x="270586" y="304800"/>
                    <a:pt x="228600" y="304800"/>
                  </a:cubicBezTo>
                  <a:close/>
                </a:path>
              </a:pathLst>
            </a:custGeom>
            <a:grpFill/>
            <a:ln w="9525"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1A8A7F0B-7C30-6756-A9BF-15CB1316284F}"/>
                </a:ext>
              </a:extLst>
            </p:cNvPr>
            <p:cNvSpPr/>
            <p:nvPr/>
          </p:nvSpPr>
          <p:spPr>
            <a:xfrm>
              <a:off x="7162800" y="4114800"/>
              <a:ext cx="609600" cy="1371600"/>
            </a:xfrm>
            <a:custGeom>
              <a:avLst/>
              <a:gdLst>
                <a:gd name="connsiteX0" fmla="*/ 304800 w 609600"/>
                <a:gd name="connsiteY0" fmla="*/ 609600 h 1371600"/>
                <a:gd name="connsiteX1" fmla="*/ 152400 w 609600"/>
                <a:gd name="connsiteY1" fmla="*/ 457200 h 1371600"/>
                <a:gd name="connsiteX2" fmla="*/ 304800 w 609600"/>
                <a:gd name="connsiteY2" fmla="*/ 304800 h 1371600"/>
                <a:gd name="connsiteX3" fmla="*/ 457200 w 609600"/>
                <a:gd name="connsiteY3" fmla="*/ 457200 h 1371600"/>
                <a:gd name="connsiteX4" fmla="*/ 609600 w 609600"/>
                <a:gd name="connsiteY4" fmla="*/ 457200 h 1371600"/>
                <a:gd name="connsiteX5" fmla="*/ 381000 w 609600"/>
                <a:gd name="connsiteY5" fmla="*/ 163220 h 1371600"/>
                <a:gd name="connsiteX6" fmla="*/ 381000 w 609600"/>
                <a:gd name="connsiteY6" fmla="*/ 0 h 1371600"/>
                <a:gd name="connsiteX7" fmla="*/ 228600 w 609600"/>
                <a:gd name="connsiteY7" fmla="*/ 0 h 1371600"/>
                <a:gd name="connsiteX8" fmla="*/ 228600 w 609600"/>
                <a:gd name="connsiteY8" fmla="*/ 163220 h 1371600"/>
                <a:gd name="connsiteX9" fmla="*/ 0 w 609600"/>
                <a:gd name="connsiteY9" fmla="*/ 457200 h 1371600"/>
                <a:gd name="connsiteX10" fmla="*/ 304800 w 609600"/>
                <a:gd name="connsiteY10" fmla="*/ 762000 h 1371600"/>
                <a:gd name="connsiteX11" fmla="*/ 457200 w 609600"/>
                <a:gd name="connsiteY11" fmla="*/ 914400 h 1371600"/>
                <a:gd name="connsiteX12" fmla="*/ 304800 w 609600"/>
                <a:gd name="connsiteY12" fmla="*/ 1066800 h 1371600"/>
                <a:gd name="connsiteX13" fmla="*/ 152400 w 609600"/>
                <a:gd name="connsiteY13" fmla="*/ 914400 h 1371600"/>
                <a:gd name="connsiteX14" fmla="*/ 0 w 609600"/>
                <a:gd name="connsiteY14" fmla="*/ 914400 h 1371600"/>
                <a:gd name="connsiteX15" fmla="*/ 228600 w 609600"/>
                <a:gd name="connsiteY15" fmla="*/ 1208380 h 1371600"/>
                <a:gd name="connsiteX16" fmla="*/ 228600 w 609600"/>
                <a:gd name="connsiteY16" fmla="*/ 1371600 h 1371600"/>
                <a:gd name="connsiteX17" fmla="*/ 381000 w 609600"/>
                <a:gd name="connsiteY17" fmla="*/ 1371600 h 1371600"/>
                <a:gd name="connsiteX18" fmla="*/ 381000 w 609600"/>
                <a:gd name="connsiteY18" fmla="*/ 1208380 h 1371600"/>
                <a:gd name="connsiteX19" fmla="*/ 609600 w 609600"/>
                <a:gd name="connsiteY19" fmla="*/ 914400 h 1371600"/>
                <a:gd name="connsiteX20" fmla="*/ 304800 w 609600"/>
                <a:gd name="connsiteY20" fmla="*/ 609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 h="1371600">
                  <a:moveTo>
                    <a:pt x="304800" y="609600"/>
                  </a:moveTo>
                  <a:cubicBezTo>
                    <a:pt x="220751" y="609600"/>
                    <a:pt x="152400" y="541249"/>
                    <a:pt x="152400" y="457200"/>
                  </a:cubicBezTo>
                  <a:cubicBezTo>
                    <a:pt x="152400" y="373151"/>
                    <a:pt x="220751" y="304800"/>
                    <a:pt x="304800" y="304800"/>
                  </a:cubicBezTo>
                  <a:cubicBezTo>
                    <a:pt x="388849" y="304800"/>
                    <a:pt x="457200" y="373151"/>
                    <a:pt x="457200" y="457200"/>
                  </a:cubicBezTo>
                  <a:lnTo>
                    <a:pt x="609600" y="457200"/>
                  </a:lnTo>
                  <a:cubicBezTo>
                    <a:pt x="609600" y="315544"/>
                    <a:pt x="512064" y="197282"/>
                    <a:pt x="381000" y="163220"/>
                  </a:cubicBezTo>
                  <a:lnTo>
                    <a:pt x="381000" y="0"/>
                  </a:lnTo>
                  <a:lnTo>
                    <a:pt x="228600" y="0"/>
                  </a:lnTo>
                  <a:lnTo>
                    <a:pt x="228600" y="163220"/>
                  </a:lnTo>
                  <a:cubicBezTo>
                    <a:pt x="97536" y="197282"/>
                    <a:pt x="0" y="315544"/>
                    <a:pt x="0" y="457200"/>
                  </a:cubicBezTo>
                  <a:cubicBezTo>
                    <a:pt x="0" y="625297"/>
                    <a:pt x="136703" y="762000"/>
                    <a:pt x="304800" y="762000"/>
                  </a:cubicBezTo>
                  <a:cubicBezTo>
                    <a:pt x="388849" y="762000"/>
                    <a:pt x="457200" y="830351"/>
                    <a:pt x="457200" y="914400"/>
                  </a:cubicBezTo>
                  <a:cubicBezTo>
                    <a:pt x="457200" y="998449"/>
                    <a:pt x="388849" y="1066800"/>
                    <a:pt x="304800" y="1066800"/>
                  </a:cubicBezTo>
                  <a:cubicBezTo>
                    <a:pt x="220751" y="1066800"/>
                    <a:pt x="152400" y="998449"/>
                    <a:pt x="152400" y="914400"/>
                  </a:cubicBezTo>
                  <a:lnTo>
                    <a:pt x="0" y="914400"/>
                  </a:lnTo>
                  <a:cubicBezTo>
                    <a:pt x="0" y="1056056"/>
                    <a:pt x="97536" y="1174318"/>
                    <a:pt x="228600" y="1208380"/>
                  </a:cubicBezTo>
                  <a:lnTo>
                    <a:pt x="228600" y="1371600"/>
                  </a:lnTo>
                  <a:lnTo>
                    <a:pt x="381000" y="1371600"/>
                  </a:lnTo>
                  <a:lnTo>
                    <a:pt x="381000" y="1208380"/>
                  </a:lnTo>
                  <a:cubicBezTo>
                    <a:pt x="512064" y="1174318"/>
                    <a:pt x="609600" y="1056056"/>
                    <a:pt x="609600" y="914400"/>
                  </a:cubicBezTo>
                  <a:cubicBezTo>
                    <a:pt x="609600" y="746303"/>
                    <a:pt x="472897" y="609600"/>
                    <a:pt x="304800" y="609600"/>
                  </a:cubicBezTo>
                  <a:close/>
                </a:path>
              </a:pathLst>
            </a:custGeom>
            <a:grpFill/>
            <a:ln w="9525"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60D21AC8-1AFD-94B3-6B72-B20A530642E3}"/>
                </a:ext>
              </a:extLst>
            </p:cNvPr>
            <p:cNvSpPr/>
            <p:nvPr/>
          </p:nvSpPr>
          <p:spPr>
            <a:xfrm>
              <a:off x="8001000" y="47244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grpFill/>
            <a:ln w="9525"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A275920B-05C1-A2A0-907E-AB34FB240251}"/>
                </a:ext>
              </a:extLst>
            </p:cNvPr>
            <p:cNvSpPr/>
            <p:nvPr/>
          </p:nvSpPr>
          <p:spPr>
            <a:xfrm>
              <a:off x="6781800" y="47244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grpFill/>
            <a:ln w="9525" cap="flat">
              <a:noFill/>
              <a:prstDash val="solid"/>
              <a:miter/>
            </a:ln>
          </p:spPr>
          <p:txBody>
            <a:bodyPr rtlCol="0" anchor="ctr"/>
            <a:lstStyle/>
            <a:p>
              <a:endParaRPr lang="en-IN"/>
            </a:p>
          </p:txBody>
        </p:sp>
      </p:grpSp>
    </p:spTree>
    <p:extLst>
      <p:ext uri="{BB962C8B-B14F-4D97-AF65-F5344CB8AC3E}">
        <p14:creationId xmlns:p14="http://schemas.microsoft.com/office/powerpoint/2010/main" val="41327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typing on a computer&#10;&#10;Description automatically generated">
            <a:extLst>
              <a:ext uri="{FF2B5EF4-FFF2-40B4-BE49-F238E27FC236}">
                <a16:creationId xmlns:a16="http://schemas.microsoft.com/office/drawing/2014/main" id="{B12ED8B7-A5EB-1241-E090-6F741E444659}"/>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19050" y="0"/>
            <a:ext cx="12211050" cy="5684838"/>
          </a:xfrm>
        </p:spPr>
      </p:pic>
      <p:sp>
        <p:nvSpPr>
          <p:cNvPr id="12" name="Rectangle 11">
            <a:extLst>
              <a:ext uri="{FF2B5EF4-FFF2-40B4-BE49-F238E27FC236}">
                <a16:creationId xmlns:a16="http://schemas.microsoft.com/office/drawing/2014/main" id="{6C2117EE-3A97-A7C3-DB0F-9AD661A278E5}"/>
              </a:ext>
            </a:extLst>
          </p:cNvPr>
          <p:cNvSpPr/>
          <p:nvPr/>
        </p:nvSpPr>
        <p:spPr>
          <a:xfrm>
            <a:off x="-19455" y="0"/>
            <a:ext cx="12211455" cy="5684175"/>
          </a:xfrm>
          <a:prstGeom prst="rect">
            <a:avLst/>
          </a:prstGeom>
          <a:solidFill>
            <a:srgbClr val="00173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F5485C8-A7D7-1A6C-DDF5-EFE5CE1F9761}"/>
              </a:ext>
            </a:extLst>
          </p:cNvPr>
          <p:cNvSpPr>
            <a:spLocks noGrp="1"/>
          </p:cNvSpPr>
          <p:nvPr>
            <p:ph type="body" sz="quarter" idx="13"/>
          </p:nvPr>
        </p:nvSpPr>
        <p:spPr/>
        <p:txBody>
          <a:bodyPr/>
          <a:lstStyle/>
          <a:p>
            <a:r>
              <a:rPr lang="en-IN" dirty="0"/>
              <a:t>STRATEGY &amp; OUTLOOK</a:t>
            </a:r>
          </a:p>
        </p:txBody>
      </p:sp>
    </p:spTree>
    <p:extLst>
      <p:ext uri="{BB962C8B-B14F-4D97-AF65-F5344CB8AC3E}">
        <p14:creationId xmlns:p14="http://schemas.microsoft.com/office/powerpoint/2010/main" val="170520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A stack of coins with graphs&#10;&#10;Description automatically generated">
            <a:extLst>
              <a:ext uri="{FF2B5EF4-FFF2-40B4-BE49-F238E27FC236}">
                <a16:creationId xmlns:a16="http://schemas.microsoft.com/office/drawing/2014/main" id="{E21A6F6A-7690-17A8-0E62-431F86C8BE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544672"/>
            <a:ext cx="12191999" cy="4313328"/>
          </a:xfrm>
          <a:prstGeom prst="rect">
            <a:avLst/>
          </a:prstGeom>
        </p:spPr>
      </p:pic>
      <p:sp>
        <p:nvSpPr>
          <p:cNvPr id="27" name="Rectangle 26">
            <a:extLst>
              <a:ext uri="{FF2B5EF4-FFF2-40B4-BE49-F238E27FC236}">
                <a16:creationId xmlns:a16="http://schemas.microsoft.com/office/drawing/2014/main" id="{F0B7984E-5E62-DF45-DE9C-AFD11A9E4D1B}"/>
              </a:ext>
            </a:extLst>
          </p:cNvPr>
          <p:cNvSpPr/>
          <p:nvPr/>
        </p:nvSpPr>
        <p:spPr>
          <a:xfrm rot="5400000">
            <a:off x="3939336" y="-1394662"/>
            <a:ext cx="4313329" cy="12192002"/>
          </a:xfrm>
          <a:prstGeom prst="rect">
            <a:avLst/>
          </a:prstGeom>
          <a:gradFill flip="none" rotWithShape="1">
            <a:gsLst>
              <a:gs pos="40000">
                <a:schemeClr val="accent1">
                  <a:alpha val="77000"/>
                </a:schemeClr>
              </a:gs>
              <a:gs pos="0">
                <a:schemeClr val="accent1"/>
              </a:gs>
              <a:gs pos="97993">
                <a:schemeClr val="accent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TextBox 70">
            <a:extLst>
              <a:ext uri="{FF2B5EF4-FFF2-40B4-BE49-F238E27FC236}">
                <a16:creationId xmlns:a16="http://schemas.microsoft.com/office/drawing/2014/main" id="{3E3C1E4C-2A8B-CC0E-AB9C-4529E3DD7990}"/>
              </a:ext>
            </a:extLst>
          </p:cNvPr>
          <p:cNvSpPr txBox="1"/>
          <p:nvPr/>
        </p:nvSpPr>
        <p:spPr>
          <a:xfrm>
            <a:off x="844550" y="2544672"/>
            <a:ext cx="2373260" cy="1945264"/>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72" name="TextBox 71">
            <a:extLst>
              <a:ext uri="{FF2B5EF4-FFF2-40B4-BE49-F238E27FC236}">
                <a16:creationId xmlns:a16="http://schemas.microsoft.com/office/drawing/2014/main" id="{E3D8A868-F9A9-30ED-CF5E-B5A8BE1ABA49}"/>
              </a:ext>
            </a:extLst>
          </p:cNvPr>
          <p:cNvSpPr txBox="1"/>
          <p:nvPr/>
        </p:nvSpPr>
        <p:spPr>
          <a:xfrm>
            <a:off x="3554431" y="2544672"/>
            <a:ext cx="2373260" cy="1945264"/>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74" name="TextBox 73">
            <a:extLst>
              <a:ext uri="{FF2B5EF4-FFF2-40B4-BE49-F238E27FC236}">
                <a16:creationId xmlns:a16="http://schemas.microsoft.com/office/drawing/2014/main" id="{65CEB908-DE2B-EDB0-E660-E517524B780B}"/>
              </a:ext>
            </a:extLst>
          </p:cNvPr>
          <p:cNvSpPr txBox="1"/>
          <p:nvPr/>
        </p:nvSpPr>
        <p:spPr>
          <a:xfrm>
            <a:off x="6264310" y="2544672"/>
            <a:ext cx="2373260" cy="1945264"/>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75" name="TextBox 74">
            <a:extLst>
              <a:ext uri="{FF2B5EF4-FFF2-40B4-BE49-F238E27FC236}">
                <a16:creationId xmlns:a16="http://schemas.microsoft.com/office/drawing/2014/main" id="{98ABDD44-5097-FBE4-461D-273F15040030}"/>
              </a:ext>
            </a:extLst>
          </p:cNvPr>
          <p:cNvSpPr txBox="1"/>
          <p:nvPr/>
        </p:nvSpPr>
        <p:spPr>
          <a:xfrm>
            <a:off x="8974190" y="2544672"/>
            <a:ext cx="2373260" cy="1945264"/>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9" name="Text Placeholder 8">
            <a:extLst>
              <a:ext uri="{FF2B5EF4-FFF2-40B4-BE49-F238E27FC236}">
                <a16:creationId xmlns:a16="http://schemas.microsoft.com/office/drawing/2014/main" id="{5373277B-1F9B-FA3F-14A2-C5B4B9737516}"/>
              </a:ext>
            </a:extLst>
          </p:cNvPr>
          <p:cNvSpPr>
            <a:spLocks noGrp="1"/>
          </p:cNvSpPr>
          <p:nvPr>
            <p:ph type="body" sz="quarter" idx="13"/>
          </p:nvPr>
        </p:nvSpPr>
        <p:spPr>
          <a:xfrm>
            <a:off x="838200" y="941388"/>
            <a:ext cx="8763000" cy="310028"/>
          </a:xfrm>
        </p:spPr>
        <p:txBody>
          <a:bodyPr/>
          <a:lstStyle/>
          <a:p>
            <a:r>
              <a:rPr lang="en-IN" dirty="0"/>
              <a:t>FOUR REVENUE GENERATING ACTIVITIES</a:t>
            </a:r>
          </a:p>
        </p:txBody>
      </p:sp>
      <p:sp>
        <p:nvSpPr>
          <p:cNvPr id="10" name="Text Placeholder 9">
            <a:extLst>
              <a:ext uri="{FF2B5EF4-FFF2-40B4-BE49-F238E27FC236}">
                <a16:creationId xmlns:a16="http://schemas.microsoft.com/office/drawing/2014/main" id="{6374D96E-94D0-E655-4903-2E8F0A01F66E}"/>
              </a:ext>
            </a:extLst>
          </p:cNvPr>
          <p:cNvSpPr>
            <a:spLocks noGrp="1"/>
          </p:cNvSpPr>
          <p:nvPr>
            <p:ph type="body" sz="quarter" idx="14"/>
          </p:nvPr>
        </p:nvSpPr>
        <p:spPr>
          <a:xfrm>
            <a:off x="8305681" y="1271588"/>
            <a:ext cx="287338" cy="50800"/>
          </a:xfrm>
        </p:spPr>
        <p:txBody>
          <a:bodyPr/>
          <a:lstStyle/>
          <a:p>
            <a:r>
              <a:rPr lang="en-IN" dirty="0"/>
              <a:t> </a:t>
            </a:r>
          </a:p>
        </p:txBody>
      </p:sp>
      <p:sp>
        <p:nvSpPr>
          <p:cNvPr id="13" name="Text Placeholder 12">
            <a:extLst>
              <a:ext uri="{FF2B5EF4-FFF2-40B4-BE49-F238E27FC236}">
                <a16:creationId xmlns:a16="http://schemas.microsoft.com/office/drawing/2014/main" id="{E6F5AC25-4AEB-EB39-85E4-C5EA0C03894A}"/>
              </a:ext>
            </a:extLst>
          </p:cNvPr>
          <p:cNvSpPr>
            <a:spLocks noGrp="1"/>
          </p:cNvSpPr>
          <p:nvPr>
            <p:ph type="body" sz="quarter" idx="11"/>
          </p:nvPr>
        </p:nvSpPr>
        <p:spPr>
          <a:xfrm>
            <a:off x="759482" y="502064"/>
            <a:ext cx="4098925" cy="347662"/>
          </a:xfrm>
        </p:spPr>
        <p:txBody>
          <a:bodyPr/>
          <a:lstStyle/>
          <a:p>
            <a:r>
              <a:rPr lang="en-IN" dirty="0"/>
              <a:t>DELIVERING ACROSS </a:t>
            </a:r>
          </a:p>
        </p:txBody>
      </p:sp>
      <p:sp>
        <p:nvSpPr>
          <p:cNvPr id="28" name="Google Shape;417;p49">
            <a:extLst>
              <a:ext uri="{FF2B5EF4-FFF2-40B4-BE49-F238E27FC236}">
                <a16:creationId xmlns:a16="http://schemas.microsoft.com/office/drawing/2014/main" id="{4C1F87CE-596C-BC87-3295-F19283A560CF}"/>
              </a:ext>
            </a:extLst>
          </p:cNvPr>
          <p:cNvSpPr/>
          <p:nvPr/>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29" name="Google Shape;418;p49">
            <a:extLst>
              <a:ext uri="{FF2B5EF4-FFF2-40B4-BE49-F238E27FC236}">
                <a16:creationId xmlns:a16="http://schemas.microsoft.com/office/drawing/2014/main" id="{4C00651F-A5DA-5A4E-21D1-6CFDBAE60878}"/>
              </a:ext>
            </a:extLst>
          </p:cNvPr>
          <p:cNvSpPr txBox="1"/>
          <p:nvPr/>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17</a:t>
            </a:fld>
            <a:endParaRPr sz="1100" b="1">
              <a:solidFill>
                <a:srgbClr val="FFFFFF"/>
              </a:solidFill>
              <a:latin typeface="Helvetica Neue"/>
              <a:ea typeface="Helvetica Neue"/>
              <a:cs typeface="Helvetica Neue"/>
              <a:sym typeface="Helvetica Neue"/>
            </a:endParaRPr>
          </a:p>
        </p:txBody>
      </p:sp>
      <p:sp>
        <p:nvSpPr>
          <p:cNvPr id="31" name="Text Placeholder 9">
            <a:extLst>
              <a:ext uri="{FF2B5EF4-FFF2-40B4-BE49-F238E27FC236}">
                <a16:creationId xmlns:a16="http://schemas.microsoft.com/office/drawing/2014/main" id="{C0E669CF-CEBE-50EC-65F3-615A8D4AF7D4}"/>
              </a:ext>
            </a:extLst>
          </p:cNvPr>
          <p:cNvSpPr txBox="1">
            <a:spLocks/>
          </p:cNvSpPr>
          <p:nvPr/>
        </p:nvSpPr>
        <p:spPr>
          <a:xfrm>
            <a:off x="979620" y="3155122"/>
            <a:ext cx="2103120" cy="190961"/>
          </a:xfrm>
          <a:prstGeom prst="rect">
            <a:avLst/>
          </a:prstGeom>
        </p:spPr>
        <p:txBody>
          <a:bodyPr/>
          <a:lst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pPr marL="0" indent="0" algn="ctr">
              <a:lnSpc>
                <a:spcPct val="100000"/>
              </a:lnSpc>
              <a:spcBef>
                <a:spcPts val="0"/>
              </a:spcBef>
              <a:buNone/>
            </a:pPr>
            <a:r>
              <a:rPr lang="en-US" sz="1400" b="1" dirty="0">
                <a:latin typeface="+mj-lt"/>
              </a:rPr>
              <a:t>Investment in targeted marketing and sales initiatives</a:t>
            </a:r>
          </a:p>
        </p:txBody>
      </p:sp>
      <p:pic>
        <p:nvPicPr>
          <p:cNvPr id="64" name="Picture Placeholder 25">
            <a:extLst>
              <a:ext uri="{FF2B5EF4-FFF2-40B4-BE49-F238E27FC236}">
                <a16:creationId xmlns:a16="http://schemas.microsoft.com/office/drawing/2014/main" id="{BD9A6C12-5BA8-3353-03FE-5493782FC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3" b="123"/>
          <a:stretch>
            <a:fillRect/>
          </a:stretch>
        </p:blipFill>
        <p:spPr>
          <a:xfrm>
            <a:off x="4434338" y="2133559"/>
            <a:ext cx="641828" cy="641828"/>
          </a:xfrm>
          <a:prstGeom prst="rect">
            <a:avLst/>
          </a:prstGeom>
        </p:spPr>
      </p:pic>
      <p:sp>
        <p:nvSpPr>
          <p:cNvPr id="66" name="Text Placeholder 15">
            <a:extLst>
              <a:ext uri="{FF2B5EF4-FFF2-40B4-BE49-F238E27FC236}">
                <a16:creationId xmlns:a16="http://schemas.microsoft.com/office/drawing/2014/main" id="{6258AC6C-229A-2106-6CE5-1FD701DDC4C4}"/>
              </a:ext>
            </a:extLst>
          </p:cNvPr>
          <p:cNvSpPr txBox="1">
            <a:spLocks/>
          </p:cNvSpPr>
          <p:nvPr/>
        </p:nvSpPr>
        <p:spPr>
          <a:xfrm>
            <a:off x="3689501" y="3155122"/>
            <a:ext cx="2103120" cy="190961"/>
          </a:xfrm>
          <a:prstGeom prst="rect">
            <a:avLst/>
          </a:prstGeom>
        </p:spPr>
        <p:txBody>
          <a:bodyPr/>
          <a:lst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pPr marL="0" indent="0" algn="ctr">
              <a:lnSpc>
                <a:spcPct val="100000"/>
              </a:lnSpc>
              <a:spcBef>
                <a:spcPts val="0"/>
              </a:spcBef>
              <a:buNone/>
            </a:pPr>
            <a:r>
              <a:rPr lang="en-US" sz="1400" b="1" dirty="0">
                <a:latin typeface="+mj-lt"/>
              </a:rPr>
              <a:t>Expand sales partnerships and global alliances</a:t>
            </a:r>
          </a:p>
        </p:txBody>
      </p:sp>
      <p:sp>
        <p:nvSpPr>
          <p:cNvPr id="68" name="Text Placeholder 17">
            <a:extLst>
              <a:ext uri="{FF2B5EF4-FFF2-40B4-BE49-F238E27FC236}">
                <a16:creationId xmlns:a16="http://schemas.microsoft.com/office/drawing/2014/main" id="{FA63E686-0400-8504-0BD3-7F61A2F30B7F}"/>
              </a:ext>
            </a:extLst>
          </p:cNvPr>
          <p:cNvSpPr txBox="1">
            <a:spLocks/>
          </p:cNvSpPr>
          <p:nvPr/>
        </p:nvSpPr>
        <p:spPr>
          <a:xfrm>
            <a:off x="6399380" y="3155122"/>
            <a:ext cx="2103120" cy="190961"/>
          </a:xfrm>
          <a:prstGeom prst="rect">
            <a:avLst/>
          </a:prstGeom>
        </p:spPr>
        <p:txBody>
          <a:bodyPr/>
          <a:lst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pPr marL="0" indent="0" algn="ctr">
              <a:lnSpc>
                <a:spcPct val="100000"/>
              </a:lnSpc>
              <a:spcBef>
                <a:spcPts val="0"/>
              </a:spcBef>
              <a:buNone/>
            </a:pPr>
            <a:r>
              <a:rPr lang="en-US" sz="1400" b="1" dirty="0">
                <a:latin typeface="+mj-lt"/>
              </a:rPr>
              <a:t>Upsell opportunities within current installed base</a:t>
            </a:r>
          </a:p>
        </p:txBody>
      </p:sp>
      <p:sp>
        <p:nvSpPr>
          <p:cNvPr id="70" name="Text Placeholder 19">
            <a:extLst>
              <a:ext uri="{FF2B5EF4-FFF2-40B4-BE49-F238E27FC236}">
                <a16:creationId xmlns:a16="http://schemas.microsoft.com/office/drawing/2014/main" id="{B7826515-582B-9966-2976-129A1C55750F}"/>
              </a:ext>
            </a:extLst>
          </p:cNvPr>
          <p:cNvSpPr txBox="1">
            <a:spLocks/>
          </p:cNvSpPr>
          <p:nvPr/>
        </p:nvSpPr>
        <p:spPr>
          <a:xfrm>
            <a:off x="9109260" y="3155122"/>
            <a:ext cx="2103120" cy="190961"/>
          </a:xfrm>
          <a:prstGeom prst="rect">
            <a:avLst/>
          </a:prstGeom>
        </p:spPr>
        <p:txBody>
          <a:bodyPr/>
          <a:lst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pPr marL="0" indent="0" algn="ctr">
              <a:lnSpc>
                <a:spcPct val="100000"/>
              </a:lnSpc>
              <a:spcBef>
                <a:spcPts val="0"/>
              </a:spcBef>
              <a:buNone/>
            </a:pPr>
            <a:r>
              <a:rPr lang="en-US" sz="1400" b="1" dirty="0">
                <a:latin typeface="+mj-lt"/>
              </a:rPr>
              <a:t>Renewals and current customer expansion</a:t>
            </a:r>
          </a:p>
        </p:txBody>
      </p:sp>
      <p:grpSp>
        <p:nvGrpSpPr>
          <p:cNvPr id="78" name="Graphic 3">
            <a:extLst>
              <a:ext uri="{FF2B5EF4-FFF2-40B4-BE49-F238E27FC236}">
                <a16:creationId xmlns:a16="http://schemas.microsoft.com/office/drawing/2014/main" id="{18325364-107B-6F22-35E5-EFF020B5C265}"/>
              </a:ext>
            </a:extLst>
          </p:cNvPr>
          <p:cNvGrpSpPr/>
          <p:nvPr/>
        </p:nvGrpSpPr>
        <p:grpSpPr>
          <a:xfrm>
            <a:off x="833436" y="6472831"/>
            <a:ext cx="607322" cy="131989"/>
            <a:chOff x="833436" y="6472831"/>
            <a:chExt cx="607322" cy="131989"/>
          </a:xfrm>
        </p:grpSpPr>
        <p:sp>
          <p:nvSpPr>
            <p:cNvPr id="79" name="Freeform: Shape 78">
              <a:extLst>
                <a:ext uri="{FF2B5EF4-FFF2-40B4-BE49-F238E27FC236}">
                  <a16:creationId xmlns:a16="http://schemas.microsoft.com/office/drawing/2014/main" id="{B482CE48-2151-B318-7EEB-87DB27B62AF1}"/>
                </a:ext>
              </a:extLst>
            </p:cNvPr>
            <p:cNvSpPr/>
            <p:nvPr/>
          </p:nvSpPr>
          <p:spPr>
            <a:xfrm>
              <a:off x="1327237"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7" y="103678"/>
                    <a:pt x="103678" y="82637"/>
                    <a:pt x="103678" y="56761"/>
                  </a:cubicBezTo>
                  <a:cubicBezTo>
                    <a:pt x="103678" y="30884"/>
                    <a:pt x="82637"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3B99C609-AD49-AC88-E5BD-E44095350417}"/>
                </a:ext>
              </a:extLst>
            </p:cNvPr>
            <p:cNvSpPr/>
            <p:nvPr/>
          </p:nvSpPr>
          <p:spPr>
            <a:xfrm>
              <a:off x="969320" y="6481873"/>
              <a:ext cx="113520" cy="113521"/>
            </a:xfrm>
            <a:custGeom>
              <a:avLst/>
              <a:gdLst>
                <a:gd name="connsiteX0" fmla="*/ 56760 w 113520"/>
                <a:gd name="connsiteY0" fmla="*/ 9843 h 113521"/>
                <a:gd name="connsiteX1" fmla="*/ 9843 w 113520"/>
                <a:gd name="connsiteY1" fmla="*/ 56761 h 113521"/>
                <a:gd name="connsiteX2" fmla="*/ 56760 w 113520"/>
                <a:gd name="connsiteY2" fmla="*/ 103678 h 113521"/>
                <a:gd name="connsiteX3" fmla="*/ 103678 w 113520"/>
                <a:gd name="connsiteY3" fmla="*/ 56761 h 113521"/>
                <a:gd name="connsiteX4" fmla="*/ 56760 w 113520"/>
                <a:gd name="connsiteY4" fmla="*/ 9843 h 113521"/>
                <a:gd name="connsiteX5" fmla="*/ 56760 w 113520"/>
                <a:gd name="connsiteY5" fmla="*/ 113521 h 113521"/>
                <a:gd name="connsiteX6" fmla="*/ 0 w 113520"/>
                <a:gd name="connsiteY6" fmla="*/ 56761 h 113521"/>
                <a:gd name="connsiteX7" fmla="*/ 56760 w 113520"/>
                <a:gd name="connsiteY7" fmla="*/ 0 h 113521"/>
                <a:gd name="connsiteX8" fmla="*/ 113521 w 113520"/>
                <a:gd name="connsiteY8" fmla="*/ 56761 h 113521"/>
                <a:gd name="connsiteX9" fmla="*/ 56760 w 113520"/>
                <a:gd name="connsiteY9" fmla="*/ 113521 h 1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20" h="113521">
                  <a:moveTo>
                    <a:pt x="56760" y="9843"/>
                  </a:moveTo>
                  <a:cubicBezTo>
                    <a:pt x="30884" y="9843"/>
                    <a:pt x="9843" y="30884"/>
                    <a:pt x="9843" y="56761"/>
                  </a:cubicBezTo>
                  <a:cubicBezTo>
                    <a:pt x="9843" y="82637"/>
                    <a:pt x="30884" y="103678"/>
                    <a:pt x="56760" y="103678"/>
                  </a:cubicBezTo>
                  <a:cubicBezTo>
                    <a:pt x="82636" y="103678"/>
                    <a:pt x="103678" y="82637"/>
                    <a:pt x="103678" y="56761"/>
                  </a:cubicBezTo>
                  <a:cubicBezTo>
                    <a:pt x="103678" y="30884"/>
                    <a:pt x="82636" y="9843"/>
                    <a:pt x="56760" y="9843"/>
                  </a:cubicBezTo>
                  <a:moveTo>
                    <a:pt x="56760" y="113521"/>
                  </a:moveTo>
                  <a:cubicBezTo>
                    <a:pt x="25459" y="113521"/>
                    <a:pt x="0" y="88062"/>
                    <a:pt x="0" y="56761"/>
                  </a:cubicBezTo>
                  <a:cubicBezTo>
                    <a:pt x="0" y="25459"/>
                    <a:pt x="25459" y="0"/>
                    <a:pt x="56760" y="0"/>
                  </a:cubicBezTo>
                  <a:cubicBezTo>
                    <a:pt x="88062" y="0"/>
                    <a:pt x="113521" y="25459"/>
                    <a:pt x="113521" y="56761"/>
                  </a:cubicBezTo>
                  <a:cubicBezTo>
                    <a:pt x="113521" y="88062"/>
                    <a:pt x="88062" y="113521"/>
                    <a:pt x="56760" y="113521"/>
                  </a:cubicBezTo>
                </a:path>
              </a:pathLst>
            </a:custGeom>
            <a:solidFill>
              <a:srgbClr val="FFFFFF"/>
            </a:solidFill>
            <a:ln w="3429"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A102828B-06EE-4426-6123-06F3796D6B59}"/>
                </a:ext>
              </a:extLst>
            </p:cNvPr>
            <p:cNvSpPr/>
            <p:nvPr/>
          </p:nvSpPr>
          <p:spPr>
            <a:xfrm>
              <a:off x="833436" y="6472831"/>
              <a:ext cx="96061" cy="79123"/>
            </a:xfrm>
            <a:custGeom>
              <a:avLst/>
              <a:gdLst>
                <a:gd name="connsiteX0" fmla="*/ 96061 w 96061"/>
                <a:gd name="connsiteY0" fmla="*/ 47579 h 79123"/>
                <a:gd name="connsiteX1" fmla="*/ 91401 w 96061"/>
                <a:gd name="connsiteY1" fmla="*/ 47579 h 79123"/>
                <a:gd name="connsiteX2" fmla="*/ 90984 w 96061"/>
                <a:gd name="connsiteY2" fmla="*/ 47057 h 79123"/>
                <a:gd name="connsiteX3" fmla="*/ 67473 w 96061"/>
                <a:gd name="connsiteY3" fmla="*/ 34397 h 79123"/>
                <a:gd name="connsiteX4" fmla="*/ 67473 w 96061"/>
                <a:gd name="connsiteY4" fmla="*/ 60621 h 79123"/>
                <a:gd name="connsiteX5" fmla="*/ 66012 w 96061"/>
                <a:gd name="connsiteY5" fmla="*/ 60517 h 79123"/>
                <a:gd name="connsiteX6" fmla="*/ 65142 w 96061"/>
                <a:gd name="connsiteY6" fmla="*/ 60517 h 79123"/>
                <a:gd name="connsiteX7" fmla="*/ 63682 w 96061"/>
                <a:gd name="connsiteY7" fmla="*/ 60621 h 79123"/>
                <a:gd name="connsiteX8" fmla="*/ 63682 w 96061"/>
                <a:gd name="connsiteY8" fmla="*/ 34362 h 79123"/>
                <a:gd name="connsiteX9" fmla="*/ 43162 w 96061"/>
                <a:gd name="connsiteY9" fmla="*/ 43614 h 79123"/>
                <a:gd name="connsiteX10" fmla="*/ 33910 w 96061"/>
                <a:gd name="connsiteY10" fmla="*/ 64134 h 79123"/>
                <a:gd name="connsiteX11" fmla="*/ 60204 w 96061"/>
                <a:gd name="connsiteY11" fmla="*/ 64134 h 79123"/>
                <a:gd name="connsiteX12" fmla="*/ 60099 w 96061"/>
                <a:gd name="connsiteY12" fmla="*/ 65595 h 79123"/>
                <a:gd name="connsiteX13" fmla="*/ 60099 w 96061"/>
                <a:gd name="connsiteY13" fmla="*/ 65977 h 79123"/>
                <a:gd name="connsiteX14" fmla="*/ 60099 w 96061"/>
                <a:gd name="connsiteY14" fmla="*/ 66464 h 79123"/>
                <a:gd name="connsiteX15" fmla="*/ 60238 w 96061"/>
                <a:gd name="connsiteY15" fmla="*/ 67925 h 79123"/>
                <a:gd name="connsiteX16" fmla="*/ 33910 w 96061"/>
                <a:gd name="connsiteY16" fmla="*/ 67925 h 79123"/>
                <a:gd name="connsiteX17" fmla="*/ 35649 w 96061"/>
                <a:gd name="connsiteY17" fmla="*/ 76585 h 79123"/>
                <a:gd name="connsiteX18" fmla="*/ 36101 w 96061"/>
                <a:gd name="connsiteY18" fmla="*/ 77872 h 79123"/>
                <a:gd name="connsiteX19" fmla="*/ 32519 w 96061"/>
                <a:gd name="connsiteY19" fmla="*/ 79124 h 79123"/>
                <a:gd name="connsiteX20" fmla="*/ 32067 w 96061"/>
                <a:gd name="connsiteY20" fmla="*/ 77837 h 79123"/>
                <a:gd name="connsiteX21" fmla="*/ 30119 w 96061"/>
                <a:gd name="connsiteY21" fmla="*/ 67925 h 79123"/>
                <a:gd name="connsiteX22" fmla="*/ 0 w 96061"/>
                <a:gd name="connsiteY22" fmla="*/ 67925 h 79123"/>
                <a:gd name="connsiteX23" fmla="*/ 0 w 96061"/>
                <a:gd name="connsiteY23" fmla="*/ 64134 h 79123"/>
                <a:gd name="connsiteX24" fmla="*/ 30154 w 96061"/>
                <a:gd name="connsiteY24" fmla="*/ 64134 h 79123"/>
                <a:gd name="connsiteX25" fmla="*/ 40518 w 96061"/>
                <a:gd name="connsiteY25" fmla="*/ 40936 h 79123"/>
                <a:gd name="connsiteX26" fmla="*/ 63716 w 96061"/>
                <a:gd name="connsiteY26" fmla="*/ 30571 h 79123"/>
                <a:gd name="connsiteX27" fmla="*/ 63716 w 96061"/>
                <a:gd name="connsiteY27" fmla="*/ 0 h 79123"/>
                <a:gd name="connsiteX28" fmla="*/ 67507 w 96061"/>
                <a:gd name="connsiteY28" fmla="*/ 0 h 79123"/>
                <a:gd name="connsiteX29" fmla="*/ 67507 w 96061"/>
                <a:gd name="connsiteY29" fmla="*/ 30571 h 79123"/>
                <a:gd name="connsiteX30" fmla="*/ 94531 w 96061"/>
                <a:gd name="connsiteY30" fmla="*/ 45422 h 79123"/>
                <a:gd name="connsiteX31" fmla="*/ 96061 w 96061"/>
                <a:gd name="connsiteY31" fmla="*/ 47579 h 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1" h="79123">
                  <a:moveTo>
                    <a:pt x="96061" y="47579"/>
                  </a:moveTo>
                  <a:lnTo>
                    <a:pt x="91401" y="47579"/>
                  </a:lnTo>
                  <a:lnTo>
                    <a:pt x="90984" y="47057"/>
                  </a:lnTo>
                  <a:cubicBezTo>
                    <a:pt x="85384" y="39614"/>
                    <a:pt x="76689" y="34954"/>
                    <a:pt x="67473" y="34397"/>
                  </a:cubicBezTo>
                  <a:lnTo>
                    <a:pt x="67473" y="60621"/>
                  </a:lnTo>
                  <a:lnTo>
                    <a:pt x="66012" y="60517"/>
                  </a:lnTo>
                  <a:cubicBezTo>
                    <a:pt x="65734" y="60517"/>
                    <a:pt x="65421" y="60517"/>
                    <a:pt x="65142" y="60517"/>
                  </a:cubicBezTo>
                  <a:lnTo>
                    <a:pt x="63682" y="60621"/>
                  </a:lnTo>
                  <a:lnTo>
                    <a:pt x="63682" y="34362"/>
                  </a:lnTo>
                  <a:cubicBezTo>
                    <a:pt x="55926" y="34815"/>
                    <a:pt x="48692" y="38084"/>
                    <a:pt x="43162" y="43614"/>
                  </a:cubicBezTo>
                  <a:cubicBezTo>
                    <a:pt x="37632" y="49144"/>
                    <a:pt x="34362" y="56378"/>
                    <a:pt x="33910" y="64134"/>
                  </a:cubicBezTo>
                  <a:lnTo>
                    <a:pt x="60204" y="64134"/>
                  </a:lnTo>
                  <a:lnTo>
                    <a:pt x="60099" y="65595"/>
                  </a:lnTo>
                  <a:cubicBezTo>
                    <a:pt x="60099" y="65595"/>
                    <a:pt x="60099" y="65838"/>
                    <a:pt x="60099" y="65977"/>
                  </a:cubicBezTo>
                  <a:cubicBezTo>
                    <a:pt x="60099" y="66116"/>
                    <a:pt x="60099" y="66290"/>
                    <a:pt x="60099" y="66464"/>
                  </a:cubicBezTo>
                  <a:lnTo>
                    <a:pt x="60238" y="67925"/>
                  </a:lnTo>
                  <a:lnTo>
                    <a:pt x="33910" y="67925"/>
                  </a:lnTo>
                  <a:cubicBezTo>
                    <a:pt x="34084" y="70881"/>
                    <a:pt x="34675" y="73803"/>
                    <a:pt x="35649" y="76585"/>
                  </a:cubicBezTo>
                  <a:lnTo>
                    <a:pt x="36101" y="77872"/>
                  </a:lnTo>
                  <a:lnTo>
                    <a:pt x="32519" y="79124"/>
                  </a:lnTo>
                  <a:lnTo>
                    <a:pt x="32067" y="77837"/>
                  </a:lnTo>
                  <a:cubicBezTo>
                    <a:pt x="30954" y="74637"/>
                    <a:pt x="30293" y="71298"/>
                    <a:pt x="30119" y="67925"/>
                  </a:cubicBezTo>
                  <a:lnTo>
                    <a:pt x="0" y="67925"/>
                  </a:lnTo>
                  <a:lnTo>
                    <a:pt x="0" y="64134"/>
                  </a:lnTo>
                  <a:lnTo>
                    <a:pt x="30154" y="64134"/>
                  </a:lnTo>
                  <a:cubicBezTo>
                    <a:pt x="30606" y="55369"/>
                    <a:pt x="34258" y="47161"/>
                    <a:pt x="40518" y="40936"/>
                  </a:cubicBezTo>
                  <a:cubicBezTo>
                    <a:pt x="46779" y="34675"/>
                    <a:pt x="54952" y="31024"/>
                    <a:pt x="63716" y="30571"/>
                  </a:cubicBezTo>
                  <a:lnTo>
                    <a:pt x="63716" y="0"/>
                  </a:lnTo>
                  <a:lnTo>
                    <a:pt x="67507" y="0"/>
                  </a:lnTo>
                  <a:lnTo>
                    <a:pt x="67507" y="30571"/>
                  </a:lnTo>
                  <a:cubicBezTo>
                    <a:pt x="78219" y="31163"/>
                    <a:pt x="88271" y="36658"/>
                    <a:pt x="94531" y="45422"/>
                  </a:cubicBezTo>
                  <a:lnTo>
                    <a:pt x="96061" y="47579"/>
                  </a:lnTo>
                  <a:close/>
                </a:path>
              </a:pathLst>
            </a:custGeom>
            <a:solidFill>
              <a:srgbClr val="86C555"/>
            </a:solidFill>
            <a:ln w="3429"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561CC934-9B93-4172-0D70-B5E1C76C85F1}"/>
                </a:ext>
              </a:extLst>
            </p:cNvPr>
            <p:cNvSpPr/>
            <p:nvPr/>
          </p:nvSpPr>
          <p:spPr>
            <a:xfrm>
              <a:off x="881327" y="6544199"/>
              <a:ext cx="48169" cy="60621"/>
            </a:xfrm>
            <a:custGeom>
              <a:avLst/>
              <a:gdLst>
                <a:gd name="connsiteX0" fmla="*/ 48135 w 48169"/>
                <a:gd name="connsiteY0" fmla="*/ 13112 h 60621"/>
                <a:gd name="connsiteX1" fmla="*/ 46605 w 48169"/>
                <a:gd name="connsiteY1" fmla="*/ 15268 h 60621"/>
                <a:gd name="connsiteX2" fmla="*/ 19616 w 48169"/>
                <a:gd name="connsiteY2" fmla="*/ 30119 h 60621"/>
                <a:gd name="connsiteX3" fmla="*/ 19616 w 48169"/>
                <a:gd name="connsiteY3" fmla="*/ 60621 h 60621"/>
                <a:gd name="connsiteX4" fmla="*/ 15825 w 48169"/>
                <a:gd name="connsiteY4" fmla="*/ 60621 h 60621"/>
                <a:gd name="connsiteX5" fmla="*/ 15825 w 48169"/>
                <a:gd name="connsiteY5" fmla="*/ 30119 h 60621"/>
                <a:gd name="connsiteX6" fmla="*/ 1217 w 48169"/>
                <a:gd name="connsiteY6" fmla="*/ 26154 h 60621"/>
                <a:gd name="connsiteX7" fmla="*/ 0 w 48169"/>
                <a:gd name="connsiteY7" fmla="*/ 25528 h 60621"/>
                <a:gd name="connsiteX8" fmla="*/ 1774 w 48169"/>
                <a:gd name="connsiteY8" fmla="*/ 22155 h 60621"/>
                <a:gd name="connsiteX9" fmla="*/ 2991 w 48169"/>
                <a:gd name="connsiteY9" fmla="*/ 22781 h 60621"/>
                <a:gd name="connsiteX10" fmla="*/ 15860 w 48169"/>
                <a:gd name="connsiteY10" fmla="*/ 26328 h 60621"/>
                <a:gd name="connsiteX11" fmla="*/ 15860 w 48169"/>
                <a:gd name="connsiteY11" fmla="*/ 0 h 60621"/>
                <a:gd name="connsiteX12" fmla="*/ 17320 w 48169"/>
                <a:gd name="connsiteY12" fmla="*/ 104 h 60621"/>
                <a:gd name="connsiteX13" fmla="*/ 18190 w 48169"/>
                <a:gd name="connsiteY13" fmla="*/ 104 h 60621"/>
                <a:gd name="connsiteX14" fmla="*/ 19651 w 48169"/>
                <a:gd name="connsiteY14" fmla="*/ 0 h 60621"/>
                <a:gd name="connsiteX15" fmla="*/ 19651 w 48169"/>
                <a:gd name="connsiteY15" fmla="*/ 26328 h 60621"/>
                <a:gd name="connsiteX16" fmla="*/ 43127 w 48169"/>
                <a:gd name="connsiteY16" fmla="*/ 13668 h 60621"/>
                <a:gd name="connsiteX17" fmla="*/ 43544 w 48169"/>
                <a:gd name="connsiteY17" fmla="*/ 13112 h 60621"/>
                <a:gd name="connsiteX18" fmla="*/ 48170 w 48169"/>
                <a:gd name="connsiteY18" fmla="*/ 13112 h 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69" h="60621">
                  <a:moveTo>
                    <a:pt x="48135" y="13112"/>
                  </a:moveTo>
                  <a:lnTo>
                    <a:pt x="46605" y="15268"/>
                  </a:lnTo>
                  <a:cubicBezTo>
                    <a:pt x="40310" y="24207"/>
                    <a:pt x="30502" y="29563"/>
                    <a:pt x="19616" y="30119"/>
                  </a:cubicBezTo>
                  <a:lnTo>
                    <a:pt x="19616" y="60621"/>
                  </a:lnTo>
                  <a:lnTo>
                    <a:pt x="15825" y="60621"/>
                  </a:lnTo>
                  <a:lnTo>
                    <a:pt x="15825" y="30119"/>
                  </a:lnTo>
                  <a:cubicBezTo>
                    <a:pt x="10712" y="29841"/>
                    <a:pt x="5704" y="28485"/>
                    <a:pt x="1217" y="26154"/>
                  </a:cubicBezTo>
                  <a:lnTo>
                    <a:pt x="0" y="25528"/>
                  </a:lnTo>
                  <a:lnTo>
                    <a:pt x="1774" y="22155"/>
                  </a:lnTo>
                  <a:lnTo>
                    <a:pt x="2991" y="22781"/>
                  </a:lnTo>
                  <a:cubicBezTo>
                    <a:pt x="6921" y="24833"/>
                    <a:pt x="11338" y="26050"/>
                    <a:pt x="15860" y="26328"/>
                  </a:cubicBezTo>
                  <a:lnTo>
                    <a:pt x="15860" y="0"/>
                  </a:lnTo>
                  <a:lnTo>
                    <a:pt x="17320" y="104"/>
                  </a:lnTo>
                  <a:cubicBezTo>
                    <a:pt x="17599" y="104"/>
                    <a:pt x="17912" y="104"/>
                    <a:pt x="18190" y="104"/>
                  </a:cubicBezTo>
                  <a:lnTo>
                    <a:pt x="19651" y="0"/>
                  </a:lnTo>
                  <a:lnTo>
                    <a:pt x="19651" y="26328"/>
                  </a:lnTo>
                  <a:cubicBezTo>
                    <a:pt x="29041" y="25772"/>
                    <a:pt x="37527" y="21216"/>
                    <a:pt x="43127" y="13668"/>
                  </a:cubicBezTo>
                  <a:lnTo>
                    <a:pt x="43544" y="13112"/>
                  </a:lnTo>
                  <a:lnTo>
                    <a:pt x="48170" y="13112"/>
                  </a:lnTo>
                  <a:close/>
                </a:path>
              </a:pathLst>
            </a:custGeom>
            <a:solidFill>
              <a:srgbClr val="86C555"/>
            </a:solidFill>
            <a:ln w="3429"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53DE62FD-09D7-43F3-EE9F-D8CD72AE2DF1}"/>
                </a:ext>
              </a:extLst>
            </p:cNvPr>
            <p:cNvSpPr/>
            <p:nvPr/>
          </p:nvSpPr>
          <p:spPr>
            <a:xfrm>
              <a:off x="904421" y="6536999"/>
              <a:ext cx="39092" cy="3790"/>
            </a:xfrm>
            <a:custGeom>
              <a:avLst/>
              <a:gdLst>
                <a:gd name="connsiteX0" fmla="*/ 39058 w 39092"/>
                <a:gd name="connsiteY0" fmla="*/ 1878 h 3790"/>
                <a:gd name="connsiteX1" fmla="*/ 39058 w 39092"/>
                <a:gd name="connsiteY1" fmla="*/ 2261 h 3790"/>
                <a:gd name="connsiteX2" fmla="*/ 39058 w 39092"/>
                <a:gd name="connsiteY2" fmla="*/ 2469 h 3790"/>
                <a:gd name="connsiteX3" fmla="*/ 39058 w 39092"/>
                <a:gd name="connsiteY3" fmla="*/ 3791 h 3790"/>
                <a:gd name="connsiteX4" fmla="*/ 0 w 39092"/>
                <a:gd name="connsiteY4" fmla="*/ 3791 h 3790"/>
                <a:gd name="connsiteX5" fmla="*/ 139 w 39092"/>
                <a:gd name="connsiteY5" fmla="*/ 2330 h 3790"/>
                <a:gd name="connsiteX6" fmla="*/ 139 w 39092"/>
                <a:gd name="connsiteY6" fmla="*/ 1843 h 3790"/>
                <a:gd name="connsiteX7" fmla="*/ 139 w 39092"/>
                <a:gd name="connsiteY7" fmla="*/ 1461 h 3790"/>
                <a:gd name="connsiteX8" fmla="*/ 35 w 39092"/>
                <a:gd name="connsiteY8" fmla="*/ 0 h 3790"/>
                <a:gd name="connsiteX9" fmla="*/ 39092 w 39092"/>
                <a:gd name="connsiteY9" fmla="*/ 0 h 3790"/>
                <a:gd name="connsiteX10" fmla="*/ 39092 w 39092"/>
                <a:gd name="connsiteY10" fmla="*/ 1878 h 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92" h="3790">
                  <a:moveTo>
                    <a:pt x="39058" y="1878"/>
                  </a:moveTo>
                  <a:cubicBezTo>
                    <a:pt x="39058" y="1878"/>
                    <a:pt x="39058" y="2122"/>
                    <a:pt x="39058" y="2261"/>
                  </a:cubicBezTo>
                  <a:cubicBezTo>
                    <a:pt x="39058" y="2330"/>
                    <a:pt x="39058" y="2400"/>
                    <a:pt x="39058" y="2469"/>
                  </a:cubicBezTo>
                  <a:lnTo>
                    <a:pt x="39058" y="3791"/>
                  </a:lnTo>
                  <a:lnTo>
                    <a:pt x="0" y="3791"/>
                  </a:lnTo>
                  <a:lnTo>
                    <a:pt x="139" y="2330"/>
                  </a:lnTo>
                  <a:cubicBezTo>
                    <a:pt x="139" y="2156"/>
                    <a:pt x="139" y="1982"/>
                    <a:pt x="139" y="1843"/>
                  </a:cubicBezTo>
                  <a:cubicBezTo>
                    <a:pt x="139" y="1704"/>
                    <a:pt x="139" y="1600"/>
                    <a:pt x="139" y="1461"/>
                  </a:cubicBezTo>
                  <a:lnTo>
                    <a:pt x="35" y="0"/>
                  </a:lnTo>
                  <a:lnTo>
                    <a:pt x="39092" y="0"/>
                  </a:lnTo>
                  <a:lnTo>
                    <a:pt x="39092" y="1878"/>
                  </a:lnTo>
                  <a:close/>
                </a:path>
              </a:pathLst>
            </a:custGeom>
            <a:solidFill>
              <a:srgbClr val="86C555"/>
            </a:solidFill>
            <a:ln w="3429"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8630AEE9-2551-8532-E644-186BABFB8CF2}"/>
                </a:ext>
              </a:extLst>
            </p:cNvPr>
            <p:cNvSpPr/>
            <p:nvPr/>
          </p:nvSpPr>
          <p:spPr>
            <a:xfrm>
              <a:off x="842061" y="6482151"/>
              <a:ext cx="108373" cy="113451"/>
            </a:xfrm>
            <a:custGeom>
              <a:avLst/>
              <a:gdLst>
                <a:gd name="connsiteX0" fmla="*/ 97313 w 108373"/>
                <a:gd name="connsiteY0" fmla="*/ 80480 h 113451"/>
                <a:gd name="connsiteX1" fmla="*/ 108339 w 108373"/>
                <a:gd name="connsiteY1" fmla="*/ 80480 h 113451"/>
                <a:gd name="connsiteX2" fmla="*/ 106565 w 108373"/>
                <a:gd name="connsiteY2" fmla="*/ 83750 h 113451"/>
                <a:gd name="connsiteX3" fmla="*/ 56691 w 108373"/>
                <a:gd name="connsiteY3" fmla="*/ 113452 h 113451"/>
                <a:gd name="connsiteX4" fmla="*/ 0 w 108373"/>
                <a:gd name="connsiteY4" fmla="*/ 56761 h 113451"/>
                <a:gd name="connsiteX5" fmla="*/ 56726 w 108373"/>
                <a:gd name="connsiteY5" fmla="*/ 0 h 113451"/>
                <a:gd name="connsiteX6" fmla="*/ 85767 w 108373"/>
                <a:gd name="connsiteY6" fmla="*/ 8034 h 113451"/>
                <a:gd name="connsiteX7" fmla="*/ 106600 w 108373"/>
                <a:gd name="connsiteY7" fmla="*/ 29667 h 113451"/>
                <a:gd name="connsiteX8" fmla="*/ 108373 w 108373"/>
                <a:gd name="connsiteY8" fmla="*/ 32936 h 113451"/>
                <a:gd name="connsiteX9" fmla="*/ 97313 w 108373"/>
                <a:gd name="connsiteY9" fmla="*/ 32936 h 113451"/>
                <a:gd name="connsiteX10" fmla="*/ 96653 w 108373"/>
                <a:gd name="connsiteY10" fmla="*/ 31893 h 113451"/>
                <a:gd name="connsiteX11" fmla="*/ 56726 w 108373"/>
                <a:gd name="connsiteY11" fmla="*/ 9704 h 113451"/>
                <a:gd name="connsiteX12" fmla="*/ 9738 w 108373"/>
                <a:gd name="connsiteY12" fmla="*/ 56691 h 113451"/>
                <a:gd name="connsiteX13" fmla="*/ 56726 w 108373"/>
                <a:gd name="connsiteY13" fmla="*/ 103678 h 113451"/>
                <a:gd name="connsiteX14" fmla="*/ 79680 w 108373"/>
                <a:gd name="connsiteY14" fmla="*/ 97696 h 113451"/>
                <a:gd name="connsiteX15" fmla="*/ 96687 w 108373"/>
                <a:gd name="connsiteY15" fmla="*/ 81489 h 113451"/>
                <a:gd name="connsiteX16" fmla="*/ 97348 w 108373"/>
                <a:gd name="connsiteY16" fmla="*/ 80446 h 11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73" h="113451">
                  <a:moveTo>
                    <a:pt x="97313" y="80480"/>
                  </a:moveTo>
                  <a:lnTo>
                    <a:pt x="108339" y="80480"/>
                  </a:lnTo>
                  <a:lnTo>
                    <a:pt x="106565" y="83750"/>
                  </a:lnTo>
                  <a:cubicBezTo>
                    <a:pt x="96653" y="102079"/>
                    <a:pt x="77524" y="113452"/>
                    <a:pt x="56691" y="113452"/>
                  </a:cubicBezTo>
                  <a:cubicBezTo>
                    <a:pt x="25424" y="113452"/>
                    <a:pt x="0" y="88028"/>
                    <a:pt x="0" y="56761"/>
                  </a:cubicBezTo>
                  <a:cubicBezTo>
                    <a:pt x="0" y="25494"/>
                    <a:pt x="25493" y="0"/>
                    <a:pt x="56726" y="0"/>
                  </a:cubicBezTo>
                  <a:cubicBezTo>
                    <a:pt x="66881" y="0"/>
                    <a:pt x="76933" y="2782"/>
                    <a:pt x="85767" y="8034"/>
                  </a:cubicBezTo>
                  <a:cubicBezTo>
                    <a:pt x="94531" y="13286"/>
                    <a:pt x="101765" y="20764"/>
                    <a:pt x="106600" y="29667"/>
                  </a:cubicBezTo>
                  <a:lnTo>
                    <a:pt x="108373" y="32936"/>
                  </a:lnTo>
                  <a:lnTo>
                    <a:pt x="97313" y="32936"/>
                  </a:lnTo>
                  <a:lnTo>
                    <a:pt x="96653" y="31893"/>
                  </a:lnTo>
                  <a:cubicBezTo>
                    <a:pt x="88097" y="18190"/>
                    <a:pt x="72794" y="9704"/>
                    <a:pt x="56726" y="9704"/>
                  </a:cubicBezTo>
                  <a:cubicBezTo>
                    <a:pt x="30815" y="9704"/>
                    <a:pt x="9738" y="30780"/>
                    <a:pt x="9738" y="56691"/>
                  </a:cubicBezTo>
                  <a:cubicBezTo>
                    <a:pt x="9738" y="82602"/>
                    <a:pt x="30815" y="103678"/>
                    <a:pt x="56726" y="103678"/>
                  </a:cubicBezTo>
                  <a:cubicBezTo>
                    <a:pt x="64760" y="103678"/>
                    <a:pt x="72689" y="101626"/>
                    <a:pt x="79680" y="97696"/>
                  </a:cubicBezTo>
                  <a:cubicBezTo>
                    <a:pt x="86601" y="93836"/>
                    <a:pt x="92479" y="88201"/>
                    <a:pt x="96687" y="81489"/>
                  </a:cubicBezTo>
                  <a:lnTo>
                    <a:pt x="97348" y="80446"/>
                  </a:lnTo>
                  <a:close/>
                </a:path>
              </a:pathLst>
            </a:custGeom>
            <a:solidFill>
              <a:srgbClr val="FFFFFF"/>
            </a:solidFill>
            <a:ln w="3429"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3B269018-4162-92D4-12E0-BAF8E81F52D9}"/>
                </a:ext>
              </a:extLst>
            </p:cNvPr>
            <p:cNvSpPr/>
            <p:nvPr/>
          </p:nvSpPr>
          <p:spPr>
            <a:xfrm>
              <a:off x="892804" y="6532721"/>
              <a:ext cx="12172" cy="12172"/>
            </a:xfrm>
            <a:custGeom>
              <a:avLst/>
              <a:gdLst>
                <a:gd name="connsiteX0" fmla="*/ 0 w 12172"/>
                <a:gd name="connsiteY0" fmla="*/ 6086 h 12172"/>
                <a:gd name="connsiteX1" fmla="*/ 6086 w 12172"/>
                <a:gd name="connsiteY1" fmla="*/ 12173 h 12172"/>
                <a:gd name="connsiteX2" fmla="*/ 12173 w 12172"/>
                <a:gd name="connsiteY2" fmla="*/ 6086 h 12172"/>
                <a:gd name="connsiteX3" fmla="*/ 6086 w 12172"/>
                <a:gd name="connsiteY3" fmla="*/ 0 h 12172"/>
                <a:gd name="connsiteX4" fmla="*/ 0 w 12172"/>
                <a:gd name="connsiteY4" fmla="*/ 6086 h 1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 h="12172">
                  <a:moveTo>
                    <a:pt x="0" y="6086"/>
                  </a:moveTo>
                  <a:cubicBezTo>
                    <a:pt x="0" y="9460"/>
                    <a:pt x="2713" y="12173"/>
                    <a:pt x="6086" y="12173"/>
                  </a:cubicBezTo>
                  <a:cubicBezTo>
                    <a:pt x="9460" y="12173"/>
                    <a:pt x="12173" y="9460"/>
                    <a:pt x="12173" y="6086"/>
                  </a:cubicBezTo>
                  <a:cubicBezTo>
                    <a:pt x="12173" y="2713"/>
                    <a:pt x="9460" y="0"/>
                    <a:pt x="6086" y="0"/>
                  </a:cubicBezTo>
                  <a:cubicBezTo>
                    <a:pt x="2713" y="0"/>
                    <a:pt x="0" y="2713"/>
                    <a:pt x="0" y="6086"/>
                  </a:cubicBezTo>
                </a:path>
              </a:pathLst>
            </a:custGeom>
            <a:solidFill>
              <a:srgbClr val="FFFFFF"/>
            </a:solidFill>
            <a:ln w="3429"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7A5D78E3-6FA9-B637-DDDB-46E7BCB90D47}"/>
                </a:ext>
              </a:extLst>
            </p:cNvPr>
            <p:cNvSpPr/>
            <p:nvPr/>
          </p:nvSpPr>
          <p:spPr>
            <a:xfrm>
              <a:off x="1107221"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55"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8B0A1210-6620-08D4-F832-46C60423B3DF}"/>
                </a:ext>
              </a:extLst>
            </p:cNvPr>
            <p:cNvSpPr/>
            <p:nvPr/>
          </p:nvSpPr>
          <p:spPr>
            <a:xfrm>
              <a:off x="1286858" y="6484377"/>
              <a:ext cx="32588" cy="108130"/>
            </a:xfrm>
            <a:custGeom>
              <a:avLst/>
              <a:gdLst>
                <a:gd name="connsiteX0" fmla="*/ 0 w 32588"/>
                <a:gd name="connsiteY0" fmla="*/ 108130 h 108130"/>
                <a:gd name="connsiteX1" fmla="*/ 0 w 32588"/>
                <a:gd name="connsiteY1" fmla="*/ 104 h 108130"/>
                <a:gd name="connsiteX2" fmla="*/ 9738 w 32588"/>
                <a:gd name="connsiteY2" fmla="*/ 104 h 108130"/>
                <a:gd name="connsiteX3" fmla="*/ 9738 w 32588"/>
                <a:gd name="connsiteY3" fmla="*/ 11825 h 108130"/>
                <a:gd name="connsiteX4" fmla="*/ 32589 w 32588"/>
                <a:gd name="connsiteY4" fmla="*/ 0 h 108130"/>
                <a:gd name="connsiteX5" fmla="*/ 32589 w 32588"/>
                <a:gd name="connsiteY5" fmla="*/ 11199 h 108130"/>
                <a:gd name="connsiteX6" fmla="*/ 10469 w 32588"/>
                <a:gd name="connsiteY6" fmla="*/ 33041 h 108130"/>
                <a:gd name="connsiteX7" fmla="*/ 10469 w 32588"/>
                <a:gd name="connsiteY7" fmla="*/ 108130 h 108130"/>
                <a:gd name="connsiteX8" fmla="*/ 0 w 32588"/>
                <a:gd name="connsiteY8" fmla="*/ 108130 h 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8" h="108130">
                  <a:moveTo>
                    <a:pt x="0" y="108130"/>
                  </a:moveTo>
                  <a:lnTo>
                    <a:pt x="0" y="104"/>
                  </a:lnTo>
                  <a:lnTo>
                    <a:pt x="9738" y="104"/>
                  </a:lnTo>
                  <a:lnTo>
                    <a:pt x="9738" y="11825"/>
                  </a:lnTo>
                  <a:cubicBezTo>
                    <a:pt x="14990" y="4487"/>
                    <a:pt x="24798" y="139"/>
                    <a:pt x="32589" y="0"/>
                  </a:cubicBezTo>
                  <a:lnTo>
                    <a:pt x="32589" y="11199"/>
                  </a:lnTo>
                  <a:cubicBezTo>
                    <a:pt x="18538" y="12382"/>
                    <a:pt x="10469" y="19581"/>
                    <a:pt x="10469" y="33041"/>
                  </a:cubicBezTo>
                  <a:lnTo>
                    <a:pt x="10469" y="108130"/>
                  </a:lnTo>
                  <a:lnTo>
                    <a:pt x="0" y="108130"/>
                  </a:lnTo>
                  <a:close/>
                </a:path>
              </a:pathLst>
            </a:custGeom>
            <a:solidFill>
              <a:srgbClr val="FFFFFF"/>
            </a:solidFill>
            <a:ln w="3429"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10C996F4-C2A3-53ED-F1E4-0D1EC8CF6CFB}"/>
                </a:ext>
              </a:extLst>
            </p:cNvPr>
            <p:cNvSpPr/>
            <p:nvPr/>
          </p:nvSpPr>
          <p:spPr>
            <a:xfrm>
              <a:off x="1148365" y="6481943"/>
              <a:ext cx="113381" cy="113381"/>
            </a:xfrm>
            <a:custGeom>
              <a:avLst/>
              <a:gdLst>
                <a:gd name="connsiteX0" fmla="*/ 56726 w 113381"/>
                <a:gd name="connsiteY0" fmla="*/ 9704 h 113381"/>
                <a:gd name="connsiteX1" fmla="*/ 103469 w 113381"/>
                <a:gd name="connsiteY1" fmla="*/ 51857 h 113381"/>
                <a:gd name="connsiteX2" fmla="*/ 9982 w 113381"/>
                <a:gd name="connsiteY2" fmla="*/ 51857 h 113381"/>
                <a:gd name="connsiteX3" fmla="*/ 56726 w 113381"/>
                <a:gd name="connsiteY3" fmla="*/ 9704 h 113381"/>
                <a:gd name="connsiteX4" fmla="*/ 113382 w 113381"/>
                <a:gd name="connsiteY4" fmla="*/ 55474 h 113381"/>
                <a:gd name="connsiteX5" fmla="*/ 113382 w 113381"/>
                <a:gd name="connsiteY5" fmla="*/ 55022 h 113381"/>
                <a:gd name="connsiteX6" fmla="*/ 113347 w 113381"/>
                <a:gd name="connsiteY6" fmla="*/ 53943 h 113381"/>
                <a:gd name="connsiteX7" fmla="*/ 95853 w 113381"/>
                <a:gd name="connsiteY7" fmla="*/ 15720 h 113381"/>
                <a:gd name="connsiteX8" fmla="*/ 56691 w 113381"/>
                <a:gd name="connsiteY8" fmla="*/ 0 h 113381"/>
                <a:gd name="connsiteX9" fmla="*/ 0 w 113381"/>
                <a:gd name="connsiteY9" fmla="*/ 56691 h 113381"/>
                <a:gd name="connsiteX10" fmla="*/ 56691 w 113381"/>
                <a:gd name="connsiteY10" fmla="*/ 113382 h 113381"/>
                <a:gd name="connsiteX11" fmla="*/ 102565 w 113381"/>
                <a:gd name="connsiteY11" fmla="*/ 90010 h 113381"/>
                <a:gd name="connsiteX12" fmla="*/ 102878 w 113381"/>
                <a:gd name="connsiteY12" fmla="*/ 89558 h 113381"/>
                <a:gd name="connsiteX13" fmla="*/ 104269 w 113381"/>
                <a:gd name="connsiteY13" fmla="*/ 87541 h 113381"/>
                <a:gd name="connsiteX14" fmla="*/ 96340 w 113381"/>
                <a:gd name="connsiteY14" fmla="*/ 81941 h 113381"/>
                <a:gd name="connsiteX15" fmla="*/ 94809 w 113381"/>
                <a:gd name="connsiteY15" fmla="*/ 84132 h 113381"/>
                <a:gd name="connsiteX16" fmla="*/ 94670 w 113381"/>
                <a:gd name="connsiteY16" fmla="*/ 84306 h 113381"/>
                <a:gd name="connsiteX17" fmla="*/ 56656 w 113381"/>
                <a:gd name="connsiteY17" fmla="*/ 103678 h 113381"/>
                <a:gd name="connsiteX18" fmla="*/ 9912 w 113381"/>
                <a:gd name="connsiteY18" fmla="*/ 61560 h 113381"/>
                <a:gd name="connsiteX19" fmla="*/ 113312 w 113381"/>
                <a:gd name="connsiteY19" fmla="*/ 61560 h 113381"/>
                <a:gd name="connsiteX20" fmla="*/ 113312 w 113381"/>
                <a:gd name="connsiteY20" fmla="*/ 55474 h 1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81" h="113381">
                  <a:moveTo>
                    <a:pt x="56726" y="9704"/>
                  </a:moveTo>
                  <a:cubicBezTo>
                    <a:pt x="80932" y="9704"/>
                    <a:pt x="101035" y="28032"/>
                    <a:pt x="103469" y="51857"/>
                  </a:cubicBezTo>
                  <a:lnTo>
                    <a:pt x="9982" y="51857"/>
                  </a:lnTo>
                  <a:cubicBezTo>
                    <a:pt x="12416" y="28032"/>
                    <a:pt x="32519" y="9704"/>
                    <a:pt x="56726" y="9704"/>
                  </a:cubicBezTo>
                  <a:moveTo>
                    <a:pt x="113382" y="55474"/>
                  </a:moveTo>
                  <a:lnTo>
                    <a:pt x="113382" y="55022"/>
                  </a:lnTo>
                  <a:cubicBezTo>
                    <a:pt x="113382" y="54674"/>
                    <a:pt x="113382" y="54291"/>
                    <a:pt x="113347" y="53943"/>
                  </a:cubicBezTo>
                  <a:cubicBezTo>
                    <a:pt x="112651" y="39405"/>
                    <a:pt x="106426" y="25841"/>
                    <a:pt x="95853" y="15720"/>
                  </a:cubicBezTo>
                  <a:cubicBezTo>
                    <a:pt x="85245" y="5600"/>
                    <a:pt x="71333" y="0"/>
                    <a:pt x="56691" y="0"/>
                  </a:cubicBezTo>
                  <a:cubicBezTo>
                    <a:pt x="25424" y="0"/>
                    <a:pt x="0" y="25424"/>
                    <a:pt x="0" y="56691"/>
                  </a:cubicBezTo>
                  <a:cubicBezTo>
                    <a:pt x="0" y="87958"/>
                    <a:pt x="25424" y="113382"/>
                    <a:pt x="56691" y="113382"/>
                  </a:cubicBezTo>
                  <a:cubicBezTo>
                    <a:pt x="74776" y="113382"/>
                    <a:pt x="91923" y="104652"/>
                    <a:pt x="102565" y="90010"/>
                  </a:cubicBezTo>
                  <a:cubicBezTo>
                    <a:pt x="102670" y="89871"/>
                    <a:pt x="102774" y="89697"/>
                    <a:pt x="102878" y="89558"/>
                  </a:cubicBezTo>
                  <a:lnTo>
                    <a:pt x="104269" y="87541"/>
                  </a:lnTo>
                  <a:lnTo>
                    <a:pt x="96340" y="81941"/>
                  </a:lnTo>
                  <a:lnTo>
                    <a:pt x="94809" y="84132"/>
                  </a:lnTo>
                  <a:cubicBezTo>
                    <a:pt x="94809" y="84132"/>
                    <a:pt x="94705" y="84271"/>
                    <a:pt x="94670" y="84306"/>
                  </a:cubicBezTo>
                  <a:cubicBezTo>
                    <a:pt x="85836" y="96444"/>
                    <a:pt x="71611" y="103678"/>
                    <a:pt x="56656" y="103678"/>
                  </a:cubicBezTo>
                  <a:cubicBezTo>
                    <a:pt x="32449" y="103678"/>
                    <a:pt x="12347" y="85349"/>
                    <a:pt x="9912" y="61560"/>
                  </a:cubicBezTo>
                  <a:lnTo>
                    <a:pt x="113312" y="61560"/>
                  </a:lnTo>
                  <a:lnTo>
                    <a:pt x="113312" y="55474"/>
                  </a:lnTo>
                  <a:close/>
                </a:path>
              </a:pathLst>
            </a:custGeom>
            <a:solidFill>
              <a:srgbClr val="FFFFFF"/>
            </a:solidFill>
            <a:ln w="3429" cap="flat">
              <a:noFill/>
              <a:prstDash val="solid"/>
              <a:miter/>
            </a:ln>
          </p:spPr>
          <p:txBody>
            <a:bodyPr rtlCol="0" anchor="ctr"/>
            <a:lstStyle/>
            <a:p>
              <a:endParaRPr lang="en-IN"/>
            </a:p>
          </p:txBody>
        </p:sp>
      </p:grpSp>
      <p:pic>
        <p:nvPicPr>
          <p:cNvPr id="93" name="Graphic 92">
            <a:extLst>
              <a:ext uri="{FF2B5EF4-FFF2-40B4-BE49-F238E27FC236}">
                <a16:creationId xmlns:a16="http://schemas.microsoft.com/office/drawing/2014/main" id="{FAA2C488-DD38-F319-F95E-860E700D0D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1999" y="2160345"/>
            <a:ext cx="639484" cy="639484"/>
          </a:xfrm>
          <a:prstGeom prst="rect">
            <a:avLst/>
          </a:prstGeom>
        </p:spPr>
      </p:pic>
      <p:sp>
        <p:nvSpPr>
          <p:cNvPr id="95" name="Graphic 67">
            <a:extLst>
              <a:ext uri="{FF2B5EF4-FFF2-40B4-BE49-F238E27FC236}">
                <a16:creationId xmlns:a16="http://schemas.microsoft.com/office/drawing/2014/main" id="{31E480ED-08A1-03CF-930C-7BA1D7B596D5}"/>
              </a:ext>
            </a:extLst>
          </p:cNvPr>
          <p:cNvSpPr/>
          <p:nvPr/>
        </p:nvSpPr>
        <p:spPr>
          <a:xfrm>
            <a:off x="1798542" y="2245746"/>
            <a:ext cx="507686" cy="507686"/>
          </a:xfrm>
          <a:custGeom>
            <a:avLst/>
            <a:gdLst>
              <a:gd name="connsiteX0" fmla="*/ 3711292 w 4572000"/>
              <a:gd name="connsiteY0" fmla="*/ 1241870 h 4571999"/>
              <a:gd name="connsiteX1" fmla="*/ 3675402 w 4572000"/>
              <a:gd name="connsiteY1" fmla="*/ 990600 h 4571999"/>
              <a:gd name="connsiteX2" fmla="*/ 3658086 w 4572000"/>
              <a:gd name="connsiteY2" fmla="*/ 668409 h 4571999"/>
              <a:gd name="connsiteX3" fmla="*/ 3644465 w 4572000"/>
              <a:gd name="connsiteY3" fmla="*/ 657101 h 4571999"/>
              <a:gd name="connsiteX4" fmla="*/ 3704987 w 4572000"/>
              <a:gd name="connsiteY4" fmla="*/ 475269 h 4571999"/>
              <a:gd name="connsiteX5" fmla="*/ 3530660 w 4572000"/>
              <a:gd name="connsiteY5" fmla="*/ 124029 h 4571999"/>
              <a:gd name="connsiteX6" fmla="*/ 3295326 w 4572000"/>
              <a:gd name="connsiteY6" fmla="*/ 151638 h 4571999"/>
              <a:gd name="connsiteX7" fmla="*/ 3141460 w 4572000"/>
              <a:gd name="connsiteY7" fmla="*/ 133998 h 4571999"/>
              <a:gd name="connsiteX8" fmla="*/ 2499370 w 4572000"/>
              <a:gd name="connsiteY8" fmla="*/ 131969 h 4571999"/>
              <a:gd name="connsiteX9" fmla="*/ 2497341 w 4572000"/>
              <a:gd name="connsiteY9" fmla="*/ 133998 h 4571999"/>
              <a:gd name="connsiteX10" fmla="*/ 2343493 w 4572000"/>
              <a:gd name="connsiteY10" fmla="*/ 151647 h 4571999"/>
              <a:gd name="connsiteX11" fmla="*/ 2340569 w 4572000"/>
              <a:gd name="connsiteY11" fmla="*/ 149819 h 4571999"/>
              <a:gd name="connsiteX12" fmla="*/ 1958521 w 4572000"/>
              <a:gd name="connsiteY12" fmla="*/ 238128 h 4571999"/>
              <a:gd name="connsiteX13" fmla="*/ 1930575 w 4572000"/>
              <a:gd name="connsiteY13" fmla="*/ 472440 h 4571999"/>
              <a:gd name="connsiteX14" fmla="*/ 1991878 w 4572000"/>
              <a:gd name="connsiteY14" fmla="*/ 659044 h 4571999"/>
              <a:gd name="connsiteX15" fmla="*/ 1953987 w 4572000"/>
              <a:gd name="connsiteY15" fmla="*/ 979427 h 4571999"/>
              <a:gd name="connsiteX16" fmla="*/ 1963398 w 4572000"/>
              <a:gd name="connsiteY16" fmla="*/ 990609 h 4571999"/>
              <a:gd name="connsiteX17" fmla="*/ 1927546 w 4572000"/>
              <a:gd name="connsiteY17" fmla="*/ 1241955 h 4571999"/>
              <a:gd name="connsiteX18" fmla="*/ 1066800 w 4572000"/>
              <a:gd name="connsiteY18" fmla="*/ 2819400 h 4571999"/>
              <a:gd name="connsiteX19" fmla="*/ 1172051 w 4572000"/>
              <a:gd name="connsiteY19" fmla="*/ 3391195 h 4571999"/>
              <a:gd name="connsiteX20" fmla="*/ 1066800 w 4572000"/>
              <a:gd name="connsiteY20" fmla="*/ 3412246 h 4571999"/>
              <a:gd name="connsiteX21" fmla="*/ 1066800 w 4572000"/>
              <a:gd name="connsiteY21" fmla="*/ 3352800 h 4571999"/>
              <a:gd name="connsiteX22" fmla="*/ 990600 w 4572000"/>
              <a:gd name="connsiteY22" fmla="*/ 3276600 h 4571999"/>
              <a:gd name="connsiteX23" fmla="*/ 76200 w 4572000"/>
              <a:gd name="connsiteY23" fmla="*/ 3276600 h 4571999"/>
              <a:gd name="connsiteX24" fmla="*/ 0 w 4572000"/>
              <a:gd name="connsiteY24" fmla="*/ 3352800 h 4571999"/>
              <a:gd name="connsiteX25" fmla="*/ 0 w 4572000"/>
              <a:gd name="connsiteY25" fmla="*/ 4495800 h 4571999"/>
              <a:gd name="connsiteX26" fmla="*/ 76200 w 4572000"/>
              <a:gd name="connsiteY26" fmla="*/ 4572000 h 4571999"/>
              <a:gd name="connsiteX27" fmla="*/ 990600 w 4572000"/>
              <a:gd name="connsiteY27" fmla="*/ 4572000 h 4571999"/>
              <a:gd name="connsiteX28" fmla="*/ 1066800 w 4572000"/>
              <a:gd name="connsiteY28" fmla="*/ 4495800 h 4571999"/>
              <a:gd name="connsiteX29" fmla="*/ 1066800 w 4572000"/>
              <a:gd name="connsiteY29" fmla="*/ 4281602 h 4571999"/>
              <a:gd name="connsiteX30" fmla="*/ 2730141 w 4572000"/>
              <a:gd name="connsiteY30" fmla="*/ 4570876 h 4571999"/>
              <a:gd name="connsiteX31" fmla="*/ 2743200 w 4572000"/>
              <a:gd name="connsiteY31" fmla="*/ 4572000 h 4571999"/>
              <a:gd name="connsiteX32" fmla="*/ 3352800 w 4572000"/>
              <a:gd name="connsiteY32" fmla="*/ 4572000 h 4571999"/>
              <a:gd name="connsiteX33" fmla="*/ 3373755 w 4572000"/>
              <a:gd name="connsiteY33" fmla="*/ 4569066 h 4571999"/>
              <a:gd name="connsiteX34" fmla="*/ 3907155 w 4572000"/>
              <a:gd name="connsiteY34" fmla="*/ 4416666 h 4571999"/>
              <a:gd name="connsiteX35" fmla="*/ 3940112 w 4572000"/>
              <a:gd name="connsiteY35" fmla="*/ 4397283 h 4571999"/>
              <a:gd name="connsiteX36" fmla="*/ 4197573 w 4572000"/>
              <a:gd name="connsiteY36" fmla="*/ 4139832 h 4571999"/>
              <a:gd name="connsiteX37" fmla="*/ 4202783 w 4572000"/>
              <a:gd name="connsiteY37" fmla="*/ 3809105 h 4571999"/>
              <a:gd name="connsiteX38" fmla="*/ 4572000 w 4572000"/>
              <a:gd name="connsiteY38" fmla="*/ 2819400 h 4571999"/>
              <a:gd name="connsiteX39" fmla="*/ 4271144 w 4572000"/>
              <a:gd name="connsiteY39" fmla="*/ 1968389 h 4571999"/>
              <a:gd name="connsiteX40" fmla="*/ 3711292 w 4572000"/>
              <a:gd name="connsiteY40" fmla="*/ 1241870 h 4571999"/>
              <a:gd name="connsiteX41" fmla="*/ 2057400 w 4572000"/>
              <a:gd name="connsiteY41" fmla="*/ 1143000 h 4571999"/>
              <a:gd name="connsiteX42" fmla="*/ 2133600 w 4572000"/>
              <a:gd name="connsiteY42" fmla="*/ 1066800 h 4571999"/>
              <a:gd name="connsiteX43" fmla="*/ 3505200 w 4572000"/>
              <a:gd name="connsiteY43" fmla="*/ 1066800 h 4571999"/>
              <a:gd name="connsiteX44" fmla="*/ 3581400 w 4572000"/>
              <a:gd name="connsiteY44" fmla="*/ 1143000 h 4571999"/>
              <a:gd name="connsiteX45" fmla="*/ 3505200 w 4572000"/>
              <a:gd name="connsiteY45" fmla="*/ 1219200 h 4571999"/>
              <a:gd name="connsiteX46" fmla="*/ 2133600 w 4572000"/>
              <a:gd name="connsiteY46" fmla="*/ 1219200 h 4571999"/>
              <a:gd name="connsiteX47" fmla="*/ 2057400 w 4572000"/>
              <a:gd name="connsiteY47" fmla="*/ 1143000 h 4571999"/>
              <a:gd name="connsiteX48" fmla="*/ 2057400 w 4572000"/>
              <a:gd name="connsiteY48" fmla="*/ 838200 h 4571999"/>
              <a:gd name="connsiteX49" fmla="*/ 2133600 w 4572000"/>
              <a:gd name="connsiteY49" fmla="*/ 762000 h 4571999"/>
              <a:gd name="connsiteX50" fmla="*/ 3505200 w 4572000"/>
              <a:gd name="connsiteY50" fmla="*/ 762000 h 4571999"/>
              <a:gd name="connsiteX51" fmla="*/ 3581400 w 4572000"/>
              <a:gd name="connsiteY51" fmla="*/ 838200 h 4571999"/>
              <a:gd name="connsiteX52" fmla="*/ 3505200 w 4572000"/>
              <a:gd name="connsiteY52" fmla="*/ 914400 h 4571999"/>
              <a:gd name="connsiteX53" fmla="*/ 2133600 w 4572000"/>
              <a:gd name="connsiteY53" fmla="*/ 914400 h 4571999"/>
              <a:gd name="connsiteX54" fmla="*/ 2057400 w 4572000"/>
              <a:gd name="connsiteY54" fmla="*/ 838200 h 4571999"/>
              <a:gd name="connsiteX55" fmla="*/ 2117274 w 4572000"/>
              <a:gd name="connsiteY55" fmla="*/ 286245 h 4571999"/>
              <a:gd name="connsiteX56" fmla="*/ 2259521 w 4572000"/>
              <a:gd name="connsiteY56" fmla="*/ 278873 h 4571999"/>
              <a:gd name="connsiteX57" fmla="*/ 2262435 w 4572000"/>
              <a:gd name="connsiteY57" fmla="*/ 280711 h 4571999"/>
              <a:gd name="connsiteX58" fmla="*/ 2605335 w 4572000"/>
              <a:gd name="connsiteY58" fmla="*/ 241506 h 4571999"/>
              <a:gd name="connsiteX59" fmla="*/ 3031941 w 4572000"/>
              <a:gd name="connsiteY59" fmla="*/ 240000 h 4571999"/>
              <a:gd name="connsiteX60" fmla="*/ 3033446 w 4572000"/>
              <a:gd name="connsiteY60" fmla="*/ 241506 h 4571999"/>
              <a:gd name="connsiteX61" fmla="*/ 3376346 w 4572000"/>
              <a:gd name="connsiteY61" fmla="*/ 280711 h 4571999"/>
              <a:gd name="connsiteX62" fmla="*/ 3518802 w 4572000"/>
              <a:gd name="connsiteY62" fmla="*/ 288217 h 4571999"/>
              <a:gd name="connsiteX63" fmla="*/ 3560359 w 4572000"/>
              <a:gd name="connsiteY63" fmla="*/ 427149 h 4571999"/>
              <a:gd name="connsiteX64" fmla="*/ 3499647 w 4572000"/>
              <a:gd name="connsiteY64" fmla="*/ 609600 h 4571999"/>
              <a:gd name="connsiteX65" fmla="*/ 2136058 w 4572000"/>
              <a:gd name="connsiteY65" fmla="*/ 609600 h 4571999"/>
              <a:gd name="connsiteX66" fmla="*/ 2075364 w 4572000"/>
              <a:gd name="connsiteY66" fmla="*/ 424815 h 4571999"/>
              <a:gd name="connsiteX67" fmla="*/ 2117274 w 4572000"/>
              <a:gd name="connsiteY67" fmla="*/ 286245 h 4571999"/>
              <a:gd name="connsiteX68" fmla="*/ 914400 w 4572000"/>
              <a:gd name="connsiteY68" fmla="*/ 4419600 h 4571999"/>
              <a:gd name="connsiteX69" fmla="*/ 152400 w 4572000"/>
              <a:gd name="connsiteY69" fmla="*/ 4419600 h 4571999"/>
              <a:gd name="connsiteX70" fmla="*/ 152400 w 4572000"/>
              <a:gd name="connsiteY70" fmla="*/ 3429000 h 4571999"/>
              <a:gd name="connsiteX71" fmla="*/ 914400 w 4572000"/>
              <a:gd name="connsiteY71" fmla="*/ 3429000 h 4571999"/>
              <a:gd name="connsiteX72" fmla="*/ 4089769 w 4572000"/>
              <a:gd name="connsiteY72" fmla="*/ 4032056 h 4571999"/>
              <a:gd name="connsiteX73" fmla="*/ 3846281 w 4572000"/>
              <a:gd name="connsiteY73" fmla="*/ 4275554 h 4571999"/>
              <a:gd name="connsiteX74" fmla="*/ 3342132 w 4572000"/>
              <a:gd name="connsiteY74" fmla="*/ 4419600 h 4571999"/>
              <a:gd name="connsiteX75" fmla="*/ 2749772 w 4572000"/>
              <a:gd name="connsiteY75" fmla="*/ 4419600 h 4571999"/>
              <a:gd name="connsiteX76" fmla="*/ 1066800 w 4572000"/>
              <a:gd name="connsiteY76" fmla="*/ 4126906 h 4571999"/>
              <a:gd name="connsiteX77" fmla="*/ 1066800 w 4572000"/>
              <a:gd name="connsiteY77" fmla="*/ 3567674 h 4571999"/>
              <a:gd name="connsiteX78" fmla="*/ 1760144 w 4572000"/>
              <a:gd name="connsiteY78" fmla="*/ 3429000 h 4571999"/>
              <a:gd name="connsiteX79" fmla="*/ 2465946 w 4572000"/>
              <a:gd name="connsiteY79" fmla="*/ 3429000 h 4571999"/>
              <a:gd name="connsiteX80" fmla="*/ 2590724 w 4572000"/>
              <a:gd name="connsiteY80" fmla="*/ 3553930 h 4571999"/>
              <a:gd name="connsiteX81" fmla="*/ 2479729 w 4572000"/>
              <a:gd name="connsiteY81" fmla="*/ 3677936 h 4571999"/>
              <a:gd name="connsiteX82" fmla="*/ 1972770 w 4572000"/>
              <a:gd name="connsiteY82" fmla="*/ 3734267 h 4571999"/>
              <a:gd name="connsiteX83" fmla="*/ 1905438 w 4572000"/>
              <a:gd name="connsiteY83" fmla="*/ 3818411 h 4571999"/>
              <a:gd name="connsiteX84" fmla="*/ 1955149 w 4572000"/>
              <a:gd name="connsiteY84" fmla="*/ 3881619 h 4571999"/>
              <a:gd name="connsiteX85" fmla="*/ 2793349 w 4572000"/>
              <a:gd name="connsiteY85" fmla="*/ 4186419 h 4571999"/>
              <a:gd name="connsiteX86" fmla="*/ 2819400 w 4572000"/>
              <a:gd name="connsiteY86" fmla="*/ 4191000 h 4571999"/>
              <a:gd name="connsiteX87" fmla="*/ 3276600 w 4572000"/>
              <a:gd name="connsiteY87" fmla="*/ 4191000 h 4571999"/>
              <a:gd name="connsiteX88" fmla="*/ 3291545 w 4572000"/>
              <a:gd name="connsiteY88" fmla="*/ 4189524 h 4571999"/>
              <a:gd name="connsiteX89" fmla="*/ 3672545 w 4572000"/>
              <a:gd name="connsiteY89" fmla="*/ 4113324 h 4571999"/>
              <a:gd name="connsiteX90" fmla="*/ 3711521 w 4572000"/>
              <a:gd name="connsiteY90" fmla="*/ 4092435 h 4571999"/>
              <a:gd name="connsiteX91" fmla="*/ 3838347 w 4572000"/>
              <a:gd name="connsiteY91" fmla="*/ 3965410 h 4571999"/>
              <a:gd name="connsiteX92" fmla="*/ 4029351 w 4572000"/>
              <a:gd name="connsiteY92" fmla="*/ 3886200 h 4571999"/>
              <a:gd name="connsiteX93" fmla="*/ 4114800 w 4572000"/>
              <a:gd name="connsiteY93" fmla="*/ 3971630 h 4571999"/>
              <a:gd name="connsiteX94" fmla="*/ 4089769 w 4572000"/>
              <a:gd name="connsiteY94" fmla="*/ 4032056 h 4571999"/>
              <a:gd name="connsiteX95" fmla="*/ 3505200 w 4572000"/>
              <a:gd name="connsiteY95" fmla="*/ 2209800 h 4571999"/>
              <a:gd name="connsiteX96" fmla="*/ 2133600 w 4572000"/>
              <a:gd name="connsiteY96" fmla="*/ 2209800 h 4571999"/>
              <a:gd name="connsiteX97" fmla="*/ 2133600 w 4572000"/>
              <a:gd name="connsiteY97" fmla="*/ 2114093 h 4571999"/>
              <a:gd name="connsiteX98" fmla="*/ 2819400 w 4572000"/>
              <a:gd name="connsiteY98" fmla="*/ 1908353 h 4571999"/>
              <a:gd name="connsiteX99" fmla="*/ 3505200 w 4572000"/>
              <a:gd name="connsiteY99" fmla="*/ 2114093 h 4571999"/>
              <a:gd name="connsiteX100" fmla="*/ 3657600 w 4572000"/>
              <a:gd name="connsiteY100" fmla="*/ 2362200 h 4571999"/>
              <a:gd name="connsiteX101" fmla="*/ 3657600 w 4572000"/>
              <a:gd name="connsiteY101" fmla="*/ 2514600 h 4571999"/>
              <a:gd name="connsiteX102" fmla="*/ 1981200 w 4572000"/>
              <a:gd name="connsiteY102" fmla="*/ 2514600 h 4571999"/>
              <a:gd name="connsiteX103" fmla="*/ 1981200 w 4572000"/>
              <a:gd name="connsiteY103" fmla="*/ 2362200 h 4571999"/>
              <a:gd name="connsiteX104" fmla="*/ 3124200 w 4572000"/>
              <a:gd name="connsiteY104" fmla="*/ 2971800 h 4571999"/>
              <a:gd name="connsiteX105" fmla="*/ 3124200 w 4572000"/>
              <a:gd name="connsiteY105" fmla="*/ 2667000 h 4571999"/>
              <a:gd name="connsiteX106" fmla="*/ 3429000 w 4572000"/>
              <a:gd name="connsiteY106" fmla="*/ 2667000 h 4571999"/>
              <a:gd name="connsiteX107" fmla="*/ 3429000 w 4572000"/>
              <a:gd name="connsiteY107" fmla="*/ 2971800 h 4571999"/>
              <a:gd name="connsiteX108" fmla="*/ 2971800 w 4572000"/>
              <a:gd name="connsiteY108" fmla="*/ 2667000 h 4571999"/>
              <a:gd name="connsiteX109" fmla="*/ 2971800 w 4572000"/>
              <a:gd name="connsiteY109" fmla="*/ 2971800 h 4571999"/>
              <a:gd name="connsiteX110" fmla="*/ 2667000 w 4572000"/>
              <a:gd name="connsiteY110" fmla="*/ 2971800 h 4571999"/>
              <a:gd name="connsiteX111" fmla="*/ 2667000 w 4572000"/>
              <a:gd name="connsiteY111" fmla="*/ 2667000 h 4571999"/>
              <a:gd name="connsiteX112" fmla="*/ 2514600 w 4572000"/>
              <a:gd name="connsiteY112" fmla="*/ 2667000 h 4571999"/>
              <a:gd name="connsiteX113" fmla="*/ 2514600 w 4572000"/>
              <a:gd name="connsiteY113" fmla="*/ 2971800 h 4571999"/>
              <a:gd name="connsiteX114" fmla="*/ 2209800 w 4572000"/>
              <a:gd name="connsiteY114" fmla="*/ 2971800 h 4571999"/>
              <a:gd name="connsiteX115" fmla="*/ 2209800 w 4572000"/>
              <a:gd name="connsiteY115" fmla="*/ 2667000 h 4571999"/>
              <a:gd name="connsiteX116" fmla="*/ 3657600 w 4572000"/>
              <a:gd name="connsiteY116" fmla="*/ 3124200 h 4571999"/>
              <a:gd name="connsiteX117" fmla="*/ 3657600 w 4572000"/>
              <a:gd name="connsiteY117" fmla="*/ 3276600 h 4571999"/>
              <a:gd name="connsiteX118" fmla="*/ 1981200 w 4572000"/>
              <a:gd name="connsiteY118" fmla="*/ 3276600 h 4571999"/>
              <a:gd name="connsiteX119" fmla="*/ 1981200 w 4572000"/>
              <a:gd name="connsiteY119" fmla="*/ 3124200 h 4571999"/>
              <a:gd name="connsiteX120" fmla="*/ 4061813 w 4572000"/>
              <a:gd name="connsiteY120" fmla="*/ 3736077 h 4571999"/>
              <a:gd name="connsiteX121" fmla="*/ 4029351 w 4572000"/>
              <a:gd name="connsiteY121" fmla="*/ 3733800 h 4571999"/>
              <a:gd name="connsiteX122" fmla="*/ 3730495 w 4572000"/>
              <a:gd name="connsiteY122" fmla="*/ 3857739 h 4571999"/>
              <a:gd name="connsiteX123" fmla="*/ 3620005 w 4572000"/>
              <a:gd name="connsiteY123" fmla="*/ 3968410 h 4571999"/>
              <a:gd name="connsiteX124" fmla="*/ 3269056 w 4572000"/>
              <a:gd name="connsiteY124" fmla="*/ 4038600 h 4571999"/>
              <a:gd name="connsiteX125" fmla="*/ 2832811 w 4572000"/>
              <a:gd name="connsiteY125" fmla="*/ 4038600 h 4571999"/>
              <a:gd name="connsiteX126" fmla="*/ 2313470 w 4572000"/>
              <a:gd name="connsiteY126" fmla="*/ 3849748 h 4571999"/>
              <a:gd name="connsiteX127" fmla="*/ 2496560 w 4572000"/>
              <a:gd name="connsiteY127" fmla="*/ 3829402 h 4571999"/>
              <a:gd name="connsiteX128" fmla="*/ 2741533 w 4572000"/>
              <a:gd name="connsiteY128" fmla="*/ 3523650 h 4571999"/>
              <a:gd name="connsiteX129" fmla="*/ 2713377 w 4572000"/>
              <a:gd name="connsiteY129" fmla="*/ 3429000 h 4571999"/>
              <a:gd name="connsiteX130" fmla="*/ 3733800 w 4572000"/>
              <a:gd name="connsiteY130" fmla="*/ 3429000 h 4571999"/>
              <a:gd name="connsiteX131" fmla="*/ 3810000 w 4572000"/>
              <a:gd name="connsiteY131" fmla="*/ 3352800 h 4571999"/>
              <a:gd name="connsiteX132" fmla="*/ 3810000 w 4572000"/>
              <a:gd name="connsiteY132" fmla="*/ 3048000 h 4571999"/>
              <a:gd name="connsiteX133" fmla="*/ 3733800 w 4572000"/>
              <a:gd name="connsiteY133" fmla="*/ 2971800 h 4571999"/>
              <a:gd name="connsiteX134" fmla="*/ 3581400 w 4572000"/>
              <a:gd name="connsiteY134" fmla="*/ 2971800 h 4571999"/>
              <a:gd name="connsiteX135" fmla="*/ 3581400 w 4572000"/>
              <a:gd name="connsiteY135" fmla="*/ 2667000 h 4571999"/>
              <a:gd name="connsiteX136" fmla="*/ 3733800 w 4572000"/>
              <a:gd name="connsiteY136" fmla="*/ 2667000 h 4571999"/>
              <a:gd name="connsiteX137" fmla="*/ 3810000 w 4572000"/>
              <a:gd name="connsiteY137" fmla="*/ 2590800 h 4571999"/>
              <a:gd name="connsiteX138" fmla="*/ 3810000 w 4572000"/>
              <a:gd name="connsiteY138" fmla="*/ 2286000 h 4571999"/>
              <a:gd name="connsiteX139" fmla="*/ 3733800 w 4572000"/>
              <a:gd name="connsiteY139" fmla="*/ 2209800 h 4571999"/>
              <a:gd name="connsiteX140" fmla="*/ 3657600 w 4572000"/>
              <a:gd name="connsiteY140" fmla="*/ 2209800 h 4571999"/>
              <a:gd name="connsiteX141" fmla="*/ 3657600 w 4572000"/>
              <a:gd name="connsiteY141" fmla="*/ 2057400 h 4571999"/>
              <a:gd name="connsiteX142" fmla="*/ 3603308 w 4572000"/>
              <a:gd name="connsiteY142" fmla="*/ 1984410 h 4571999"/>
              <a:gd name="connsiteX143" fmla="*/ 2841308 w 4572000"/>
              <a:gd name="connsiteY143" fmla="*/ 1755810 h 4571999"/>
              <a:gd name="connsiteX144" fmla="*/ 2797493 w 4572000"/>
              <a:gd name="connsiteY144" fmla="*/ 1755810 h 4571999"/>
              <a:gd name="connsiteX145" fmla="*/ 2035493 w 4572000"/>
              <a:gd name="connsiteY145" fmla="*/ 1984410 h 4571999"/>
              <a:gd name="connsiteX146" fmla="*/ 1981200 w 4572000"/>
              <a:gd name="connsiteY146" fmla="*/ 2057400 h 4571999"/>
              <a:gd name="connsiteX147" fmla="*/ 1981200 w 4572000"/>
              <a:gd name="connsiteY147" fmla="*/ 2209800 h 4571999"/>
              <a:gd name="connsiteX148" fmla="*/ 1905000 w 4572000"/>
              <a:gd name="connsiteY148" fmla="*/ 2209800 h 4571999"/>
              <a:gd name="connsiteX149" fmla="*/ 1828800 w 4572000"/>
              <a:gd name="connsiteY149" fmla="*/ 2286000 h 4571999"/>
              <a:gd name="connsiteX150" fmla="*/ 1828800 w 4572000"/>
              <a:gd name="connsiteY150" fmla="*/ 2590800 h 4571999"/>
              <a:gd name="connsiteX151" fmla="*/ 1905000 w 4572000"/>
              <a:gd name="connsiteY151" fmla="*/ 2667000 h 4571999"/>
              <a:gd name="connsiteX152" fmla="*/ 2057400 w 4572000"/>
              <a:gd name="connsiteY152" fmla="*/ 2667000 h 4571999"/>
              <a:gd name="connsiteX153" fmla="*/ 2057400 w 4572000"/>
              <a:gd name="connsiteY153" fmla="*/ 2971800 h 4571999"/>
              <a:gd name="connsiteX154" fmla="*/ 1905000 w 4572000"/>
              <a:gd name="connsiteY154" fmla="*/ 2971800 h 4571999"/>
              <a:gd name="connsiteX155" fmla="*/ 1828800 w 4572000"/>
              <a:gd name="connsiteY155" fmla="*/ 3048000 h 4571999"/>
              <a:gd name="connsiteX156" fmla="*/ 1828800 w 4572000"/>
              <a:gd name="connsiteY156" fmla="*/ 3276600 h 4571999"/>
              <a:gd name="connsiteX157" fmla="*/ 1752600 w 4572000"/>
              <a:gd name="connsiteY157" fmla="*/ 3276600 h 4571999"/>
              <a:gd name="connsiteX158" fmla="*/ 1737655 w 4572000"/>
              <a:gd name="connsiteY158" fmla="*/ 3278076 h 4571999"/>
              <a:gd name="connsiteX159" fmla="*/ 1324461 w 4572000"/>
              <a:gd name="connsiteY159" fmla="*/ 3360715 h 4571999"/>
              <a:gd name="connsiteX160" fmla="*/ 1219200 w 4572000"/>
              <a:gd name="connsiteY160" fmla="*/ 2819400 h 4571999"/>
              <a:gd name="connsiteX161" fmla="*/ 1497568 w 4572000"/>
              <a:gd name="connsiteY161" fmla="*/ 2047951 h 4571999"/>
              <a:gd name="connsiteX162" fmla="*/ 2035597 w 4572000"/>
              <a:gd name="connsiteY162" fmla="*/ 1349483 h 4571999"/>
              <a:gd name="connsiteX163" fmla="*/ 2133600 w 4572000"/>
              <a:gd name="connsiteY163" fmla="*/ 1371600 h 4571999"/>
              <a:gd name="connsiteX164" fmla="*/ 3505200 w 4572000"/>
              <a:gd name="connsiteY164" fmla="*/ 1371600 h 4571999"/>
              <a:gd name="connsiteX165" fmla="*/ 3603222 w 4572000"/>
              <a:gd name="connsiteY165" fmla="*/ 1349473 h 4571999"/>
              <a:gd name="connsiteX166" fmla="*/ 4141203 w 4572000"/>
              <a:gd name="connsiteY166" fmla="*/ 2048027 h 4571999"/>
              <a:gd name="connsiteX167" fmla="*/ 4419600 w 4572000"/>
              <a:gd name="connsiteY167" fmla="*/ 2819400 h 4571999"/>
              <a:gd name="connsiteX168" fmla="*/ 4061813 w 4572000"/>
              <a:gd name="connsiteY168" fmla="*/ 3736077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572000" h="4571999">
                <a:moveTo>
                  <a:pt x="3711292" y="1241870"/>
                </a:moveTo>
                <a:cubicBezTo>
                  <a:pt x="3751316" y="1158573"/>
                  <a:pt x="3737144" y="1059361"/>
                  <a:pt x="3675402" y="990600"/>
                </a:cubicBezTo>
                <a:cubicBezTo>
                  <a:pt x="3759594" y="896845"/>
                  <a:pt x="3751841" y="752598"/>
                  <a:pt x="3658086" y="668409"/>
                </a:cubicBezTo>
                <a:cubicBezTo>
                  <a:pt x="3653695" y="664465"/>
                  <a:pt x="3649152" y="660693"/>
                  <a:pt x="3644465" y="657101"/>
                </a:cubicBezTo>
                <a:lnTo>
                  <a:pt x="3704987" y="475269"/>
                </a:lnTo>
                <a:cubicBezTo>
                  <a:pt x="3753841" y="330136"/>
                  <a:pt x="3675793" y="172882"/>
                  <a:pt x="3530660" y="124029"/>
                </a:cubicBezTo>
                <a:cubicBezTo>
                  <a:pt x="3452032" y="97564"/>
                  <a:pt x="3365687" y="107693"/>
                  <a:pt x="3295326" y="151638"/>
                </a:cubicBezTo>
                <a:cubicBezTo>
                  <a:pt x="3246273" y="182698"/>
                  <a:pt x="3182207" y="175353"/>
                  <a:pt x="3141460" y="133998"/>
                </a:cubicBezTo>
                <a:cubicBezTo>
                  <a:pt x="2964714" y="-43870"/>
                  <a:pt x="2677240" y="-44779"/>
                  <a:pt x="2499370" y="131969"/>
                </a:cubicBezTo>
                <a:cubicBezTo>
                  <a:pt x="2498693" y="132643"/>
                  <a:pt x="2498017" y="133319"/>
                  <a:pt x="2497341" y="133998"/>
                </a:cubicBezTo>
                <a:cubicBezTo>
                  <a:pt x="2456603" y="175349"/>
                  <a:pt x="2392537" y="182699"/>
                  <a:pt x="2343493" y="151647"/>
                </a:cubicBezTo>
                <a:lnTo>
                  <a:pt x="2340569" y="149819"/>
                </a:lnTo>
                <a:cubicBezTo>
                  <a:pt x="2210686" y="68705"/>
                  <a:pt x="2039636" y="108241"/>
                  <a:pt x="1958521" y="238128"/>
                </a:cubicBezTo>
                <a:cubicBezTo>
                  <a:pt x="1914773" y="308173"/>
                  <a:pt x="1904533" y="394071"/>
                  <a:pt x="1930575" y="472440"/>
                </a:cubicBezTo>
                <a:lnTo>
                  <a:pt x="1991878" y="659044"/>
                </a:lnTo>
                <a:cubicBezTo>
                  <a:pt x="1892941" y="737051"/>
                  <a:pt x="1875977" y="880491"/>
                  <a:pt x="1953987" y="979427"/>
                </a:cubicBezTo>
                <a:cubicBezTo>
                  <a:pt x="1957007" y="983256"/>
                  <a:pt x="1960140" y="986980"/>
                  <a:pt x="1963398" y="990609"/>
                </a:cubicBezTo>
                <a:cubicBezTo>
                  <a:pt x="1901638" y="1059390"/>
                  <a:pt x="1887484" y="1158650"/>
                  <a:pt x="1927546" y="1241955"/>
                </a:cubicBezTo>
                <a:cubicBezTo>
                  <a:pt x="1656159" y="1536582"/>
                  <a:pt x="1066800" y="2243138"/>
                  <a:pt x="1066800" y="2819400"/>
                </a:cubicBezTo>
                <a:cubicBezTo>
                  <a:pt x="1066800" y="3024845"/>
                  <a:pt x="1102176" y="3216593"/>
                  <a:pt x="1172051" y="3391195"/>
                </a:cubicBezTo>
                <a:lnTo>
                  <a:pt x="1066800" y="3412246"/>
                </a:lnTo>
                <a:lnTo>
                  <a:pt x="1066800" y="3352800"/>
                </a:lnTo>
                <a:cubicBezTo>
                  <a:pt x="1066800" y="3310719"/>
                  <a:pt x="1032681" y="3276600"/>
                  <a:pt x="990600" y="3276600"/>
                </a:cubicBezTo>
                <a:lnTo>
                  <a:pt x="76200" y="3276600"/>
                </a:lnTo>
                <a:cubicBezTo>
                  <a:pt x="34116" y="3276600"/>
                  <a:pt x="0" y="3310719"/>
                  <a:pt x="0" y="3352800"/>
                </a:cubicBezTo>
                <a:lnTo>
                  <a:pt x="0" y="4495800"/>
                </a:lnTo>
                <a:cubicBezTo>
                  <a:pt x="0" y="4537882"/>
                  <a:pt x="34116" y="4572000"/>
                  <a:pt x="76200" y="4572000"/>
                </a:cubicBezTo>
                <a:lnTo>
                  <a:pt x="990600" y="4572000"/>
                </a:lnTo>
                <a:cubicBezTo>
                  <a:pt x="1032681" y="4572000"/>
                  <a:pt x="1066800" y="4537882"/>
                  <a:pt x="1066800" y="4495800"/>
                </a:cubicBezTo>
                <a:lnTo>
                  <a:pt x="1066800" y="4281602"/>
                </a:lnTo>
                <a:lnTo>
                  <a:pt x="2730141" y="4570876"/>
                </a:lnTo>
                <a:cubicBezTo>
                  <a:pt x="2734456" y="4571619"/>
                  <a:pt x="2738819" y="4572000"/>
                  <a:pt x="2743200" y="4572000"/>
                </a:cubicBezTo>
                <a:lnTo>
                  <a:pt x="3352800" y="4572000"/>
                </a:lnTo>
                <a:cubicBezTo>
                  <a:pt x="3359887" y="4572000"/>
                  <a:pt x="3366945" y="4571010"/>
                  <a:pt x="3373755" y="4569066"/>
                </a:cubicBezTo>
                <a:lnTo>
                  <a:pt x="3907155" y="4416666"/>
                </a:lnTo>
                <a:cubicBezTo>
                  <a:pt x="3919604" y="4413104"/>
                  <a:pt x="3930949" y="4406437"/>
                  <a:pt x="3940112" y="4397283"/>
                </a:cubicBezTo>
                <a:lnTo>
                  <a:pt x="4197573" y="4139832"/>
                </a:lnTo>
                <a:cubicBezTo>
                  <a:pt x="4288384" y="4049106"/>
                  <a:pt x="4290689" y="3902650"/>
                  <a:pt x="4202783" y="3809105"/>
                </a:cubicBezTo>
                <a:cubicBezTo>
                  <a:pt x="4444603" y="3547110"/>
                  <a:pt x="4572000" y="3206639"/>
                  <a:pt x="4572000" y="2819400"/>
                </a:cubicBezTo>
                <a:cubicBezTo>
                  <a:pt x="4572000" y="2580456"/>
                  <a:pt x="4470778" y="2294134"/>
                  <a:pt x="4271144" y="1968389"/>
                </a:cubicBezTo>
                <a:cubicBezTo>
                  <a:pt x="4094245" y="1679743"/>
                  <a:pt x="3879876" y="1423987"/>
                  <a:pt x="3711292" y="1241870"/>
                </a:cubicBezTo>
                <a:close/>
                <a:moveTo>
                  <a:pt x="2057400" y="1143000"/>
                </a:moveTo>
                <a:cubicBezTo>
                  <a:pt x="2057448" y="1100938"/>
                  <a:pt x="2091538" y="1066848"/>
                  <a:pt x="2133600" y="1066800"/>
                </a:cubicBezTo>
                <a:lnTo>
                  <a:pt x="3505200" y="1066800"/>
                </a:lnTo>
                <a:cubicBezTo>
                  <a:pt x="3547282" y="1066800"/>
                  <a:pt x="3581400" y="1100919"/>
                  <a:pt x="3581400" y="1143000"/>
                </a:cubicBezTo>
                <a:cubicBezTo>
                  <a:pt x="3581400" y="1185081"/>
                  <a:pt x="3547282" y="1219200"/>
                  <a:pt x="3505200" y="1219200"/>
                </a:cubicBezTo>
                <a:lnTo>
                  <a:pt x="2133600" y="1219200"/>
                </a:lnTo>
                <a:cubicBezTo>
                  <a:pt x="2091538" y="1219152"/>
                  <a:pt x="2057448" y="1185062"/>
                  <a:pt x="2057400" y="1143000"/>
                </a:cubicBezTo>
                <a:close/>
                <a:moveTo>
                  <a:pt x="2057400" y="838200"/>
                </a:moveTo>
                <a:cubicBezTo>
                  <a:pt x="2057448" y="796136"/>
                  <a:pt x="2091538" y="762048"/>
                  <a:pt x="2133600" y="762000"/>
                </a:cubicBezTo>
                <a:lnTo>
                  <a:pt x="3505200" y="762000"/>
                </a:lnTo>
                <a:cubicBezTo>
                  <a:pt x="3547282" y="762000"/>
                  <a:pt x="3581400" y="796116"/>
                  <a:pt x="3581400" y="838200"/>
                </a:cubicBezTo>
                <a:cubicBezTo>
                  <a:pt x="3581400" y="880281"/>
                  <a:pt x="3547282" y="914400"/>
                  <a:pt x="3505200" y="914400"/>
                </a:cubicBezTo>
                <a:lnTo>
                  <a:pt x="2133600" y="914400"/>
                </a:lnTo>
                <a:cubicBezTo>
                  <a:pt x="2091538" y="914352"/>
                  <a:pt x="2057448" y="880262"/>
                  <a:pt x="2057400" y="838200"/>
                </a:cubicBezTo>
                <a:close/>
                <a:moveTo>
                  <a:pt x="2117274" y="286245"/>
                </a:moveTo>
                <a:cubicBezTo>
                  <a:pt x="2158041" y="253109"/>
                  <a:pt x="2215553" y="250128"/>
                  <a:pt x="2259521" y="278873"/>
                </a:cubicBezTo>
                <a:lnTo>
                  <a:pt x="2262435" y="280711"/>
                </a:lnTo>
                <a:cubicBezTo>
                  <a:pt x="2371725" y="349943"/>
                  <a:pt x="2514495" y="333620"/>
                  <a:pt x="2605335" y="241506"/>
                </a:cubicBezTo>
                <a:cubicBezTo>
                  <a:pt x="2722721" y="123287"/>
                  <a:pt x="2913717" y="122612"/>
                  <a:pt x="3031941" y="240000"/>
                </a:cubicBezTo>
                <a:cubicBezTo>
                  <a:pt x="3032446" y="240500"/>
                  <a:pt x="3032941" y="241002"/>
                  <a:pt x="3033446" y="241506"/>
                </a:cubicBezTo>
                <a:cubicBezTo>
                  <a:pt x="3124295" y="333613"/>
                  <a:pt x="3267056" y="349935"/>
                  <a:pt x="3376346" y="280711"/>
                </a:cubicBezTo>
                <a:cubicBezTo>
                  <a:pt x="3420447" y="252094"/>
                  <a:pt x="3477959" y="255124"/>
                  <a:pt x="3518802" y="288217"/>
                </a:cubicBezTo>
                <a:cubicBezTo>
                  <a:pt x="3561283" y="320637"/>
                  <a:pt x="3578066" y="376725"/>
                  <a:pt x="3560359" y="427149"/>
                </a:cubicBezTo>
                <a:lnTo>
                  <a:pt x="3499647" y="609600"/>
                </a:lnTo>
                <a:lnTo>
                  <a:pt x="2136058" y="609600"/>
                </a:lnTo>
                <a:lnTo>
                  <a:pt x="2075364" y="424815"/>
                </a:lnTo>
                <a:cubicBezTo>
                  <a:pt x="2057924" y="374421"/>
                  <a:pt x="2074831" y="318529"/>
                  <a:pt x="2117274" y="286245"/>
                </a:cubicBezTo>
                <a:close/>
                <a:moveTo>
                  <a:pt x="914400" y="4419600"/>
                </a:moveTo>
                <a:lnTo>
                  <a:pt x="152400" y="4419600"/>
                </a:lnTo>
                <a:lnTo>
                  <a:pt x="152400" y="3429000"/>
                </a:lnTo>
                <a:lnTo>
                  <a:pt x="914400" y="3429000"/>
                </a:lnTo>
                <a:close/>
                <a:moveTo>
                  <a:pt x="4089769" y="4032056"/>
                </a:moveTo>
                <a:lnTo>
                  <a:pt x="3846281" y="4275554"/>
                </a:lnTo>
                <a:lnTo>
                  <a:pt x="3342132" y="4419600"/>
                </a:lnTo>
                <a:lnTo>
                  <a:pt x="2749772" y="4419600"/>
                </a:lnTo>
                <a:lnTo>
                  <a:pt x="1066800" y="4126906"/>
                </a:lnTo>
                <a:lnTo>
                  <a:pt x="1066800" y="3567674"/>
                </a:lnTo>
                <a:lnTo>
                  <a:pt x="1760144" y="3429000"/>
                </a:lnTo>
                <a:lnTo>
                  <a:pt x="2465946" y="3429000"/>
                </a:lnTo>
                <a:cubicBezTo>
                  <a:pt x="2534898" y="3429038"/>
                  <a:pt x="2590762" y="3484979"/>
                  <a:pt x="2590724" y="3553930"/>
                </a:cubicBezTo>
                <a:cubicBezTo>
                  <a:pt x="2590686" y="3617490"/>
                  <a:pt x="2542899" y="3670878"/>
                  <a:pt x="2479729" y="3677936"/>
                </a:cubicBezTo>
                <a:lnTo>
                  <a:pt x="1972770" y="3734267"/>
                </a:lnTo>
                <a:cubicBezTo>
                  <a:pt x="1930946" y="3738906"/>
                  <a:pt x="1900800" y="3776577"/>
                  <a:pt x="1905438" y="3818411"/>
                </a:cubicBezTo>
                <a:cubicBezTo>
                  <a:pt x="1908639" y="3847214"/>
                  <a:pt x="1927908" y="3871722"/>
                  <a:pt x="1955149" y="3881619"/>
                </a:cubicBezTo>
                <a:lnTo>
                  <a:pt x="2793349" y="4186419"/>
                </a:lnTo>
                <a:cubicBezTo>
                  <a:pt x="2801703" y="4189448"/>
                  <a:pt x="2810513" y="4191000"/>
                  <a:pt x="2819400" y="4191000"/>
                </a:cubicBezTo>
                <a:lnTo>
                  <a:pt x="3276600" y="4191000"/>
                </a:lnTo>
                <a:cubicBezTo>
                  <a:pt x="3281620" y="4191000"/>
                  <a:pt x="3286620" y="4190505"/>
                  <a:pt x="3291545" y="4189524"/>
                </a:cubicBezTo>
                <a:lnTo>
                  <a:pt x="3672545" y="4113324"/>
                </a:lnTo>
                <a:cubicBezTo>
                  <a:pt x="3687318" y="4110361"/>
                  <a:pt x="3700882" y="4103094"/>
                  <a:pt x="3711521" y="4092435"/>
                </a:cubicBezTo>
                <a:lnTo>
                  <a:pt x="3838347" y="3965410"/>
                </a:lnTo>
                <a:cubicBezTo>
                  <a:pt x="3888867" y="3914527"/>
                  <a:pt x="3957657" y="3886000"/>
                  <a:pt x="4029351" y="3886200"/>
                </a:cubicBezTo>
                <a:cubicBezTo>
                  <a:pt x="4076538" y="3886200"/>
                  <a:pt x="4114791" y="3924452"/>
                  <a:pt x="4114800" y="3971630"/>
                </a:cubicBezTo>
                <a:cubicBezTo>
                  <a:pt x="4114800" y="3994299"/>
                  <a:pt x="4105789" y="4016035"/>
                  <a:pt x="4089769" y="4032056"/>
                </a:cubicBezTo>
                <a:close/>
                <a:moveTo>
                  <a:pt x="3505200" y="2209800"/>
                </a:moveTo>
                <a:lnTo>
                  <a:pt x="2133600" y="2209800"/>
                </a:lnTo>
                <a:lnTo>
                  <a:pt x="2133600" y="2114093"/>
                </a:lnTo>
                <a:lnTo>
                  <a:pt x="2819400" y="1908353"/>
                </a:lnTo>
                <a:lnTo>
                  <a:pt x="3505200" y="2114093"/>
                </a:lnTo>
                <a:close/>
                <a:moveTo>
                  <a:pt x="3657600" y="2362200"/>
                </a:moveTo>
                <a:lnTo>
                  <a:pt x="3657600" y="2514600"/>
                </a:lnTo>
                <a:lnTo>
                  <a:pt x="1981200" y="2514600"/>
                </a:lnTo>
                <a:lnTo>
                  <a:pt x="1981200" y="2362200"/>
                </a:lnTo>
                <a:close/>
                <a:moveTo>
                  <a:pt x="3124200" y="2971800"/>
                </a:moveTo>
                <a:lnTo>
                  <a:pt x="3124200" y="2667000"/>
                </a:lnTo>
                <a:lnTo>
                  <a:pt x="3429000" y="2667000"/>
                </a:lnTo>
                <a:lnTo>
                  <a:pt x="3429000" y="2971800"/>
                </a:lnTo>
                <a:close/>
                <a:moveTo>
                  <a:pt x="2971800" y="2667000"/>
                </a:moveTo>
                <a:lnTo>
                  <a:pt x="2971800" y="2971800"/>
                </a:lnTo>
                <a:lnTo>
                  <a:pt x="2667000" y="2971800"/>
                </a:lnTo>
                <a:lnTo>
                  <a:pt x="2667000" y="2667000"/>
                </a:lnTo>
                <a:close/>
                <a:moveTo>
                  <a:pt x="2514600" y="2667000"/>
                </a:moveTo>
                <a:lnTo>
                  <a:pt x="2514600" y="2971800"/>
                </a:lnTo>
                <a:lnTo>
                  <a:pt x="2209800" y="2971800"/>
                </a:lnTo>
                <a:lnTo>
                  <a:pt x="2209800" y="2667000"/>
                </a:lnTo>
                <a:close/>
                <a:moveTo>
                  <a:pt x="3657600" y="3124200"/>
                </a:moveTo>
                <a:lnTo>
                  <a:pt x="3657600" y="3276600"/>
                </a:lnTo>
                <a:lnTo>
                  <a:pt x="1981200" y="3276600"/>
                </a:lnTo>
                <a:lnTo>
                  <a:pt x="1981200" y="3124200"/>
                </a:lnTo>
                <a:close/>
                <a:moveTo>
                  <a:pt x="4061813" y="3736077"/>
                </a:moveTo>
                <a:cubicBezTo>
                  <a:pt x="4051059" y="3734581"/>
                  <a:pt x="4040210" y="3733819"/>
                  <a:pt x="4029351" y="3733800"/>
                </a:cubicBezTo>
                <a:cubicBezTo>
                  <a:pt x="3917166" y="3733495"/>
                  <a:pt x="3809533" y="3778129"/>
                  <a:pt x="3730495" y="3857739"/>
                </a:cubicBezTo>
                <a:lnTo>
                  <a:pt x="3620005" y="3968410"/>
                </a:lnTo>
                <a:lnTo>
                  <a:pt x="3269056" y="4038600"/>
                </a:lnTo>
                <a:lnTo>
                  <a:pt x="2832811" y="4038600"/>
                </a:lnTo>
                <a:lnTo>
                  <a:pt x="2313470" y="3849748"/>
                </a:lnTo>
                <a:lnTo>
                  <a:pt x="2496560" y="3829402"/>
                </a:lnTo>
                <a:cubicBezTo>
                  <a:pt x="2648636" y="3812619"/>
                  <a:pt x="2758316" y="3675726"/>
                  <a:pt x="2741533" y="3523650"/>
                </a:cubicBezTo>
                <a:cubicBezTo>
                  <a:pt x="2737885" y="3490665"/>
                  <a:pt x="2728351" y="3458604"/>
                  <a:pt x="2713377" y="3429000"/>
                </a:cubicBezTo>
                <a:lnTo>
                  <a:pt x="3733800" y="3429000"/>
                </a:lnTo>
                <a:cubicBezTo>
                  <a:pt x="3775882" y="3429000"/>
                  <a:pt x="3810000" y="3394881"/>
                  <a:pt x="3810000" y="3352800"/>
                </a:cubicBezTo>
                <a:lnTo>
                  <a:pt x="3810000" y="3048000"/>
                </a:lnTo>
                <a:cubicBezTo>
                  <a:pt x="3810000" y="3005919"/>
                  <a:pt x="3775882" y="2971800"/>
                  <a:pt x="3733800" y="2971800"/>
                </a:cubicBezTo>
                <a:lnTo>
                  <a:pt x="3581400" y="2971800"/>
                </a:lnTo>
                <a:lnTo>
                  <a:pt x="3581400" y="2667000"/>
                </a:lnTo>
                <a:lnTo>
                  <a:pt x="3733800" y="2667000"/>
                </a:lnTo>
                <a:cubicBezTo>
                  <a:pt x="3775882" y="2667000"/>
                  <a:pt x="3810000" y="2632881"/>
                  <a:pt x="3810000" y="2590800"/>
                </a:cubicBezTo>
                <a:lnTo>
                  <a:pt x="3810000" y="2286000"/>
                </a:lnTo>
                <a:cubicBezTo>
                  <a:pt x="3810000" y="2243919"/>
                  <a:pt x="3775882" y="2209800"/>
                  <a:pt x="3733800" y="2209800"/>
                </a:cubicBezTo>
                <a:lnTo>
                  <a:pt x="3657600" y="2209800"/>
                </a:lnTo>
                <a:lnTo>
                  <a:pt x="3657600" y="2057400"/>
                </a:lnTo>
                <a:cubicBezTo>
                  <a:pt x="3657600" y="2023748"/>
                  <a:pt x="3635540" y="1994087"/>
                  <a:pt x="3603308" y="1984410"/>
                </a:cubicBezTo>
                <a:lnTo>
                  <a:pt x="2841308" y="1755810"/>
                </a:lnTo>
                <a:cubicBezTo>
                  <a:pt x="2827020" y="1751533"/>
                  <a:pt x="2811780" y="1751533"/>
                  <a:pt x="2797493" y="1755810"/>
                </a:cubicBezTo>
                <a:lnTo>
                  <a:pt x="2035493" y="1984410"/>
                </a:lnTo>
                <a:cubicBezTo>
                  <a:pt x="2003260" y="1994087"/>
                  <a:pt x="1981200" y="2023748"/>
                  <a:pt x="1981200" y="2057400"/>
                </a:cubicBezTo>
                <a:lnTo>
                  <a:pt x="1981200" y="2209800"/>
                </a:lnTo>
                <a:lnTo>
                  <a:pt x="1905000" y="2209800"/>
                </a:lnTo>
                <a:cubicBezTo>
                  <a:pt x="1862919" y="2209800"/>
                  <a:pt x="1828800" y="2243919"/>
                  <a:pt x="1828800" y="2286000"/>
                </a:cubicBezTo>
                <a:lnTo>
                  <a:pt x="1828800" y="2590800"/>
                </a:lnTo>
                <a:cubicBezTo>
                  <a:pt x="1828800" y="2632881"/>
                  <a:pt x="1862919" y="2667000"/>
                  <a:pt x="1905000" y="2667000"/>
                </a:cubicBezTo>
                <a:lnTo>
                  <a:pt x="2057400" y="2667000"/>
                </a:lnTo>
                <a:lnTo>
                  <a:pt x="2057400" y="2971800"/>
                </a:lnTo>
                <a:lnTo>
                  <a:pt x="1905000" y="2971800"/>
                </a:lnTo>
                <a:cubicBezTo>
                  <a:pt x="1862919" y="2971800"/>
                  <a:pt x="1828800" y="3005919"/>
                  <a:pt x="1828800" y="3048000"/>
                </a:cubicBezTo>
                <a:lnTo>
                  <a:pt x="1828800" y="3276600"/>
                </a:lnTo>
                <a:lnTo>
                  <a:pt x="1752600" y="3276600"/>
                </a:lnTo>
                <a:cubicBezTo>
                  <a:pt x="1747580" y="3276600"/>
                  <a:pt x="1742580" y="3277095"/>
                  <a:pt x="1737655" y="3278076"/>
                </a:cubicBezTo>
                <a:lnTo>
                  <a:pt x="1324461" y="3360715"/>
                </a:lnTo>
                <a:cubicBezTo>
                  <a:pt x="1254652" y="3197238"/>
                  <a:pt x="1219200" y="3015615"/>
                  <a:pt x="1219200" y="2819400"/>
                </a:cubicBezTo>
                <a:cubicBezTo>
                  <a:pt x="1219200" y="2611926"/>
                  <a:pt x="1315403" y="2345160"/>
                  <a:pt x="1497568" y="2047951"/>
                </a:cubicBezTo>
                <a:cubicBezTo>
                  <a:pt x="1634823" y="1823942"/>
                  <a:pt x="1823866" y="1578893"/>
                  <a:pt x="2035597" y="1349483"/>
                </a:cubicBezTo>
                <a:cubicBezTo>
                  <a:pt x="2066201" y="1364075"/>
                  <a:pt x="2099691" y="1371629"/>
                  <a:pt x="2133600" y="1371600"/>
                </a:cubicBezTo>
                <a:lnTo>
                  <a:pt x="3505200" y="1371600"/>
                </a:lnTo>
                <a:cubicBezTo>
                  <a:pt x="3539119" y="1371638"/>
                  <a:pt x="3572609" y="1364075"/>
                  <a:pt x="3603222" y="1349473"/>
                </a:cubicBezTo>
                <a:cubicBezTo>
                  <a:pt x="3766099" y="1525857"/>
                  <a:pt x="3971839" y="1771726"/>
                  <a:pt x="4141203" y="2048027"/>
                </a:cubicBezTo>
                <a:cubicBezTo>
                  <a:pt x="4323341" y="2345207"/>
                  <a:pt x="4419600" y="2611946"/>
                  <a:pt x="4419600" y="2819400"/>
                </a:cubicBezTo>
                <a:cubicBezTo>
                  <a:pt x="4419600" y="3182541"/>
                  <a:pt x="4295975" y="3498837"/>
                  <a:pt x="4061813" y="3736077"/>
                </a:cubicBezTo>
                <a:close/>
              </a:path>
            </a:pathLst>
          </a:custGeom>
          <a:solidFill>
            <a:schemeClr val="accent3"/>
          </a:solidFill>
          <a:ln w="9525" cap="flat">
            <a:noFill/>
            <a:prstDash val="solid"/>
            <a:miter/>
          </a:ln>
        </p:spPr>
        <p:txBody>
          <a:bodyPr rtlCol="0" anchor="ctr"/>
          <a:lstStyle/>
          <a:p>
            <a:endParaRPr lang="en-IN" dirty="0"/>
          </a:p>
        </p:txBody>
      </p:sp>
      <p:pic>
        <p:nvPicPr>
          <p:cNvPr id="96" name="Graphic 95">
            <a:extLst>
              <a:ext uri="{FF2B5EF4-FFF2-40B4-BE49-F238E27FC236}">
                <a16:creationId xmlns:a16="http://schemas.microsoft.com/office/drawing/2014/main" id="{BF7E149C-1FF3-B333-3D46-CEFBA4529A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27614" y="2268455"/>
            <a:ext cx="715627" cy="715627"/>
          </a:xfrm>
          <a:prstGeom prst="rect">
            <a:avLst/>
          </a:prstGeom>
        </p:spPr>
      </p:pic>
    </p:spTree>
    <p:extLst>
      <p:ext uri="{BB962C8B-B14F-4D97-AF65-F5344CB8AC3E}">
        <p14:creationId xmlns:p14="http://schemas.microsoft.com/office/powerpoint/2010/main" val="269598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in a server room&#10;&#10;Description automatically generated">
            <a:extLst>
              <a:ext uri="{FF2B5EF4-FFF2-40B4-BE49-F238E27FC236}">
                <a16:creationId xmlns:a16="http://schemas.microsoft.com/office/drawing/2014/main" id="{EA2F9FD7-11AE-0DD7-BDCB-FC96907D96B0}"/>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8864600" y="0"/>
            <a:ext cx="3327400" cy="6857999"/>
          </a:xfrm>
        </p:spPr>
      </p:pic>
      <p:sp>
        <p:nvSpPr>
          <p:cNvPr id="3" name="Text Placeholder 2">
            <a:extLst>
              <a:ext uri="{FF2B5EF4-FFF2-40B4-BE49-F238E27FC236}">
                <a16:creationId xmlns:a16="http://schemas.microsoft.com/office/drawing/2014/main" id="{3DBF8028-94B3-93DD-E910-E82604CB4121}"/>
              </a:ext>
            </a:extLst>
          </p:cNvPr>
          <p:cNvSpPr>
            <a:spLocks noGrp="1"/>
          </p:cNvSpPr>
          <p:nvPr>
            <p:ph type="body" sz="quarter" idx="12"/>
          </p:nvPr>
        </p:nvSpPr>
        <p:spPr/>
        <p:txBody>
          <a:bodyPr>
            <a:normAutofit/>
          </a:bodyPr>
          <a:lstStyle/>
          <a:p>
            <a:pPr>
              <a:lnSpc>
                <a:spcPct val="100000"/>
              </a:lnSpc>
              <a:spcBef>
                <a:spcPts val="0"/>
              </a:spcBef>
              <a:spcAft>
                <a:spcPts val="1200"/>
              </a:spcAft>
            </a:pPr>
            <a:r>
              <a:rPr lang="en-US" sz="1600" b="1" dirty="0">
                <a:latin typeface="+mj-lt"/>
              </a:rPr>
              <a:t>Strong start to 2024 </a:t>
            </a:r>
            <a:r>
              <a:rPr lang="en-US" sz="1600" dirty="0">
                <a:latin typeface="+mj-lt"/>
              </a:rPr>
              <a:t>with robust new business pipeline already delivering results in H1 2024</a:t>
            </a:r>
          </a:p>
          <a:p>
            <a:pPr lvl="1">
              <a:spcBef>
                <a:spcPts val="0"/>
              </a:spcBef>
            </a:pPr>
            <a:r>
              <a:rPr lang="en-US" dirty="0"/>
              <a:t>$1.8MM new business deal with </a:t>
            </a:r>
            <a:r>
              <a:rPr lang="en-US" dirty="0" err="1"/>
              <a:t>Tierpoint</a:t>
            </a:r>
            <a:r>
              <a:rPr lang="en-US" dirty="0"/>
              <a:t> signed in April 2024</a:t>
            </a:r>
          </a:p>
          <a:p>
            <a:pPr lvl="1">
              <a:spcBef>
                <a:spcPts val="0"/>
              </a:spcBef>
            </a:pPr>
            <a:r>
              <a:rPr lang="en-US" dirty="0">
                <a:latin typeface="+mj-lt"/>
              </a:rPr>
              <a:t>$2MM</a:t>
            </a:r>
            <a:r>
              <a:rPr lang="en-US" dirty="0"/>
              <a:t>+ contract renewal and expansion with global US based SaaS provider</a:t>
            </a:r>
            <a:endParaRPr lang="en-US" dirty="0">
              <a:latin typeface="+mj-lt"/>
            </a:endParaRPr>
          </a:p>
          <a:p>
            <a:pPr>
              <a:lnSpc>
                <a:spcPct val="100000"/>
              </a:lnSpc>
              <a:spcBef>
                <a:spcPts val="0"/>
              </a:spcBef>
              <a:spcAft>
                <a:spcPts val="1200"/>
              </a:spcAft>
            </a:pPr>
            <a:r>
              <a:rPr lang="en-US" sz="1600" dirty="0">
                <a:latin typeface="+mj-lt"/>
              </a:rPr>
              <a:t>Expansion of strategic partnership with </a:t>
            </a:r>
            <a:r>
              <a:rPr lang="en-US" sz="1600" dirty="0" err="1">
                <a:latin typeface="+mj-lt"/>
              </a:rPr>
              <a:t>Ingecom</a:t>
            </a:r>
            <a:r>
              <a:rPr lang="en-US" sz="1600" dirty="0">
                <a:latin typeface="+mj-lt"/>
              </a:rPr>
              <a:t>, allowing Corero to </a:t>
            </a:r>
            <a:r>
              <a:rPr lang="en-US" sz="1600" b="1" dirty="0">
                <a:latin typeface="+mj-lt"/>
              </a:rPr>
              <a:t>enhance its European footprint</a:t>
            </a:r>
          </a:p>
          <a:p>
            <a:pPr>
              <a:lnSpc>
                <a:spcPct val="100000"/>
              </a:lnSpc>
              <a:spcBef>
                <a:spcPts val="0"/>
              </a:spcBef>
              <a:spcAft>
                <a:spcPts val="1200"/>
              </a:spcAft>
            </a:pPr>
            <a:r>
              <a:rPr lang="en-US" sz="1600" dirty="0">
                <a:latin typeface="+mj-lt"/>
              </a:rPr>
              <a:t>Commenced trading on the </a:t>
            </a:r>
            <a:r>
              <a:rPr lang="en-US" sz="1600" b="1" dirty="0">
                <a:latin typeface="+mj-lt"/>
              </a:rPr>
              <a:t>US OTCQB venture market </a:t>
            </a:r>
            <a:r>
              <a:rPr lang="en-US" sz="1600" dirty="0">
                <a:latin typeface="+mj-lt"/>
              </a:rPr>
              <a:t>under ticker symbol "DDOSF" in February 2024</a:t>
            </a:r>
          </a:p>
          <a:p>
            <a:pPr>
              <a:lnSpc>
                <a:spcPct val="100000"/>
              </a:lnSpc>
              <a:spcBef>
                <a:spcPts val="0"/>
              </a:spcBef>
              <a:spcAft>
                <a:spcPts val="1200"/>
              </a:spcAft>
            </a:pPr>
            <a:r>
              <a:rPr lang="en-US" sz="1600" b="1" dirty="0">
                <a:latin typeface="+mj-lt"/>
              </a:rPr>
              <a:t>Demand remains strong </a:t>
            </a:r>
            <a:r>
              <a:rPr lang="en-US" sz="1600" dirty="0">
                <a:latin typeface="+mj-lt"/>
              </a:rPr>
              <a:t>across the market driven by the relentless growth in DDOS attacks globally</a:t>
            </a:r>
          </a:p>
        </p:txBody>
      </p:sp>
      <p:sp>
        <p:nvSpPr>
          <p:cNvPr id="10" name="Text Placeholder 9">
            <a:extLst>
              <a:ext uri="{FF2B5EF4-FFF2-40B4-BE49-F238E27FC236}">
                <a16:creationId xmlns:a16="http://schemas.microsoft.com/office/drawing/2014/main" id="{07E149CC-1AE7-C2BF-154A-EC22FF7E899D}"/>
              </a:ext>
            </a:extLst>
          </p:cNvPr>
          <p:cNvSpPr>
            <a:spLocks noGrp="1"/>
          </p:cNvSpPr>
          <p:nvPr>
            <p:ph type="body" sz="quarter" idx="14"/>
          </p:nvPr>
        </p:nvSpPr>
        <p:spPr>
          <a:xfrm>
            <a:off x="838200" y="941536"/>
            <a:ext cx="1957754" cy="380204"/>
          </a:xfrm>
        </p:spPr>
        <p:txBody>
          <a:bodyPr/>
          <a:lstStyle/>
          <a:p>
            <a:r>
              <a:rPr lang="en-IN" dirty="0"/>
              <a:t>OUTLOOK</a:t>
            </a:r>
          </a:p>
        </p:txBody>
      </p:sp>
      <p:sp>
        <p:nvSpPr>
          <p:cNvPr id="17" name="Text Placeholder 16">
            <a:extLst>
              <a:ext uri="{FF2B5EF4-FFF2-40B4-BE49-F238E27FC236}">
                <a16:creationId xmlns:a16="http://schemas.microsoft.com/office/drawing/2014/main" id="{8FEAEA83-6DB2-86CC-D883-4AD2CCB9EE31}"/>
              </a:ext>
            </a:extLst>
          </p:cNvPr>
          <p:cNvSpPr>
            <a:spLocks noGrp="1"/>
          </p:cNvSpPr>
          <p:nvPr>
            <p:ph type="body" sz="quarter" idx="11"/>
          </p:nvPr>
        </p:nvSpPr>
        <p:spPr>
          <a:xfrm>
            <a:off x="838200" y="502634"/>
            <a:ext cx="5625662" cy="347472"/>
          </a:xfrm>
        </p:spPr>
        <p:txBody>
          <a:bodyPr/>
          <a:lstStyle/>
          <a:p>
            <a:r>
              <a:rPr lang="en-IN" dirty="0"/>
              <a:t>CORERO NETWORK SECURITY</a:t>
            </a:r>
          </a:p>
        </p:txBody>
      </p:sp>
      <p:sp>
        <p:nvSpPr>
          <p:cNvPr id="15" name="Text Placeholder 14">
            <a:extLst>
              <a:ext uri="{FF2B5EF4-FFF2-40B4-BE49-F238E27FC236}">
                <a16:creationId xmlns:a16="http://schemas.microsoft.com/office/drawing/2014/main" id="{DECF8513-236B-4DFF-BD49-0C5680411AAA}"/>
              </a:ext>
            </a:extLst>
          </p:cNvPr>
          <p:cNvSpPr>
            <a:spLocks noGrp="1"/>
          </p:cNvSpPr>
          <p:nvPr>
            <p:ph type="body" sz="quarter" idx="15"/>
          </p:nvPr>
        </p:nvSpPr>
        <p:spPr>
          <a:xfrm>
            <a:off x="2894455" y="1271820"/>
            <a:ext cx="286890" cy="49920"/>
          </a:xfrm>
        </p:spPr>
        <p:txBody>
          <a:bodyPr>
            <a:normAutofit fontScale="25000" lnSpcReduction="20000"/>
          </a:bodyPr>
          <a:lstStyle/>
          <a:p>
            <a:r>
              <a:rPr lang="en-IN" dirty="0"/>
              <a:t> </a:t>
            </a:r>
          </a:p>
        </p:txBody>
      </p:sp>
    </p:spTree>
    <p:extLst>
      <p:ext uri="{BB962C8B-B14F-4D97-AF65-F5344CB8AC3E}">
        <p14:creationId xmlns:p14="http://schemas.microsoft.com/office/powerpoint/2010/main" val="21225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looking at multiple screens&#10;&#10;Description automatically generated">
            <a:extLst>
              <a:ext uri="{FF2B5EF4-FFF2-40B4-BE49-F238E27FC236}">
                <a16:creationId xmlns:a16="http://schemas.microsoft.com/office/drawing/2014/main" id="{A9A6C1DE-0BEB-526B-545C-C86872540706}"/>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FE1D8439-C81C-8B6F-BFED-BCC60BD343C3}"/>
              </a:ext>
            </a:extLst>
          </p:cNvPr>
          <p:cNvSpPr>
            <a:spLocks noGrp="1"/>
          </p:cNvSpPr>
          <p:nvPr>
            <p:ph type="body" idx="22"/>
          </p:nvPr>
        </p:nvSpPr>
        <p:spPr>
          <a:xfrm rot="16200000">
            <a:off x="3808707" y="800097"/>
            <a:ext cx="6858001" cy="5257801"/>
          </a:xfrm>
        </p:spPr>
        <p:txBody>
          <a:bodyPr/>
          <a:lstStyle/>
          <a:p>
            <a:r>
              <a:rPr lang="en-IN" dirty="0"/>
              <a:t> </a:t>
            </a:r>
          </a:p>
        </p:txBody>
      </p:sp>
      <p:sp>
        <p:nvSpPr>
          <p:cNvPr id="7" name="Text Placeholder 6">
            <a:extLst>
              <a:ext uri="{FF2B5EF4-FFF2-40B4-BE49-F238E27FC236}">
                <a16:creationId xmlns:a16="http://schemas.microsoft.com/office/drawing/2014/main" id="{FC4AB2A4-C1A2-3F08-3E96-C494971E70F6}"/>
              </a:ext>
            </a:extLst>
          </p:cNvPr>
          <p:cNvSpPr>
            <a:spLocks noGrp="1"/>
          </p:cNvSpPr>
          <p:nvPr>
            <p:ph type="body" idx="1"/>
          </p:nvPr>
        </p:nvSpPr>
        <p:spPr>
          <a:xfrm>
            <a:off x="838200" y="2655277"/>
            <a:ext cx="5010150" cy="2934311"/>
          </a:xfrm>
        </p:spPr>
        <p:txBody>
          <a:bodyPr/>
          <a:lstStyle/>
          <a:p>
            <a:r>
              <a:rPr lang="en-US" dirty="0" err="1"/>
              <a:t>p</a:t>
            </a:r>
            <a:r>
              <a:rPr lang="en-US" sz="1800" dirty="0" err="1"/>
              <a:t>hil.richards@corero.com</a:t>
            </a:r>
            <a:endParaRPr lang="en-US" sz="1800" dirty="0"/>
          </a:p>
          <a:p>
            <a:r>
              <a:rPr lang="en-US" dirty="0" err="1"/>
              <a:t>c</a:t>
            </a:r>
            <a:r>
              <a:rPr lang="en-US" sz="1800" dirty="0" err="1"/>
              <a:t>arl.herberger@corero.com</a:t>
            </a:r>
            <a:r>
              <a:rPr lang="en-US" sz="1800" dirty="0"/>
              <a:t> </a:t>
            </a:r>
          </a:p>
        </p:txBody>
      </p:sp>
      <p:sp>
        <p:nvSpPr>
          <p:cNvPr id="9" name="Text Placeholder 8">
            <a:extLst>
              <a:ext uri="{FF2B5EF4-FFF2-40B4-BE49-F238E27FC236}">
                <a16:creationId xmlns:a16="http://schemas.microsoft.com/office/drawing/2014/main" id="{5C472E74-7E13-1F8C-9014-A4A26FCE46F5}"/>
              </a:ext>
            </a:extLst>
          </p:cNvPr>
          <p:cNvSpPr>
            <a:spLocks noGrp="1"/>
          </p:cNvSpPr>
          <p:nvPr>
            <p:ph type="body" sz="quarter" idx="13"/>
          </p:nvPr>
        </p:nvSpPr>
        <p:spPr>
          <a:xfrm>
            <a:off x="838199" y="1725613"/>
            <a:ext cx="2908299" cy="531812"/>
          </a:xfrm>
        </p:spPr>
        <p:txBody>
          <a:bodyPr/>
          <a:lstStyle/>
          <a:p>
            <a:r>
              <a:rPr lang="en-IN" dirty="0"/>
              <a:t>THANK YOU</a:t>
            </a:r>
          </a:p>
        </p:txBody>
      </p:sp>
      <p:sp>
        <p:nvSpPr>
          <p:cNvPr id="10" name="Text Placeholder 9">
            <a:extLst>
              <a:ext uri="{FF2B5EF4-FFF2-40B4-BE49-F238E27FC236}">
                <a16:creationId xmlns:a16="http://schemas.microsoft.com/office/drawing/2014/main" id="{3C113E34-A890-0126-89F6-791FD306344D}"/>
              </a:ext>
            </a:extLst>
          </p:cNvPr>
          <p:cNvSpPr>
            <a:spLocks noGrp="1"/>
          </p:cNvSpPr>
          <p:nvPr>
            <p:ph type="body" sz="quarter" idx="23"/>
          </p:nvPr>
        </p:nvSpPr>
        <p:spPr>
          <a:xfrm>
            <a:off x="3881318" y="2211388"/>
            <a:ext cx="438150" cy="46037"/>
          </a:xfrm>
        </p:spPr>
        <p:txBody>
          <a:bodyPr>
            <a:normAutofit fontScale="25000" lnSpcReduction="20000"/>
          </a:bodyPr>
          <a:lstStyle/>
          <a:p>
            <a:r>
              <a:rPr lang="en-IN" dirty="0"/>
              <a:t> </a:t>
            </a:r>
          </a:p>
        </p:txBody>
      </p:sp>
    </p:spTree>
    <p:extLst>
      <p:ext uri="{BB962C8B-B14F-4D97-AF65-F5344CB8AC3E}">
        <p14:creationId xmlns:p14="http://schemas.microsoft.com/office/powerpoint/2010/main" val="39211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634440-66E2-4FF6-8D34-F24458A631C0}"/>
              </a:ext>
            </a:extLst>
          </p:cNvPr>
          <p:cNvSpPr>
            <a:spLocks noGrp="1"/>
          </p:cNvSpPr>
          <p:nvPr>
            <p:ph type="body" sz="quarter" idx="13"/>
          </p:nvPr>
        </p:nvSpPr>
        <p:spPr>
          <a:xfrm>
            <a:off x="838199" y="974268"/>
            <a:ext cx="4903381" cy="347472"/>
          </a:xfrm>
        </p:spPr>
        <p:txBody>
          <a:bodyPr/>
          <a:lstStyle/>
          <a:p>
            <a:r>
              <a:rPr lang="en-GB" dirty="0"/>
              <a:t>Forward-looking Statements</a:t>
            </a:r>
          </a:p>
        </p:txBody>
      </p:sp>
      <p:sp>
        <p:nvSpPr>
          <p:cNvPr id="4" name="Text Placeholder 3">
            <a:extLst>
              <a:ext uri="{FF2B5EF4-FFF2-40B4-BE49-F238E27FC236}">
                <a16:creationId xmlns:a16="http://schemas.microsoft.com/office/drawing/2014/main" id="{BD814A22-8703-9C05-3D3C-59EF8EE2E1A2}"/>
              </a:ext>
            </a:extLst>
          </p:cNvPr>
          <p:cNvSpPr>
            <a:spLocks noGrp="1"/>
          </p:cNvSpPr>
          <p:nvPr>
            <p:ph type="body" sz="quarter" idx="11"/>
          </p:nvPr>
        </p:nvSpPr>
        <p:spPr/>
        <p:txBody>
          <a:bodyPr/>
          <a:lstStyle/>
          <a:p>
            <a:r>
              <a:rPr lang="en-GB" dirty="0"/>
              <a:t>Safe Harbour</a:t>
            </a:r>
          </a:p>
        </p:txBody>
      </p:sp>
      <p:sp>
        <p:nvSpPr>
          <p:cNvPr id="5" name="Text Placeholder 2">
            <a:extLst>
              <a:ext uri="{FF2B5EF4-FFF2-40B4-BE49-F238E27FC236}">
                <a16:creationId xmlns:a16="http://schemas.microsoft.com/office/drawing/2014/main" id="{014F9CC9-B6F9-663F-1B4B-BD6D4334A126}"/>
              </a:ext>
            </a:extLst>
          </p:cNvPr>
          <p:cNvSpPr txBox="1">
            <a:spLocks/>
          </p:cNvSpPr>
          <p:nvPr/>
        </p:nvSpPr>
        <p:spPr>
          <a:xfrm>
            <a:off x="874712" y="1321740"/>
            <a:ext cx="10129985" cy="5073921"/>
          </a:xfrm>
          <a:prstGeom prst="rect">
            <a:avLst/>
          </a:prstGeom>
        </p:spPr>
        <p:txBody>
          <a:bodyPr>
            <a:normAutofit/>
          </a:bodyPr>
          <a:lstStyle>
            <a:lvl1pPr marL="89021" indent="-89021" algn="l" defTabSz="356085" rtl="0" eaLnBrk="1" latinLnBrk="0" hangingPunct="1">
              <a:lnSpc>
                <a:spcPct val="90000"/>
              </a:lnSpc>
              <a:spcBef>
                <a:spcPts val="390"/>
              </a:spcBef>
              <a:buFont typeface="Arial" panose="020B0604020202020204" pitchFamily="34" charset="0"/>
              <a:buChar char="•"/>
              <a:defRPr sz="1090" kern="1200">
                <a:solidFill>
                  <a:schemeClr val="bg1"/>
                </a:solidFill>
                <a:latin typeface="+mn-lt"/>
                <a:ea typeface="+mn-ea"/>
                <a:cs typeface="+mn-cs"/>
              </a:defRPr>
            </a:lvl1pPr>
            <a:lvl2pPr marL="267064" indent="-89021" algn="l" defTabSz="356085" rtl="0" eaLnBrk="1" latinLnBrk="0" hangingPunct="1">
              <a:lnSpc>
                <a:spcPct val="90000"/>
              </a:lnSpc>
              <a:spcBef>
                <a:spcPts val="195"/>
              </a:spcBef>
              <a:buFont typeface="Arial" panose="020B0604020202020204" pitchFamily="34" charset="0"/>
              <a:buChar char="•"/>
              <a:defRPr sz="935" kern="1200">
                <a:solidFill>
                  <a:schemeClr val="bg1"/>
                </a:solidFill>
                <a:latin typeface="+mn-lt"/>
                <a:ea typeface="+mn-ea"/>
                <a:cs typeface="+mn-cs"/>
              </a:defRPr>
            </a:lvl2pPr>
            <a:lvl3pPr marL="445106" indent="-89021" algn="l" defTabSz="356085" rtl="0" eaLnBrk="1" latinLnBrk="0" hangingPunct="1">
              <a:lnSpc>
                <a:spcPct val="90000"/>
              </a:lnSpc>
              <a:spcBef>
                <a:spcPts val="195"/>
              </a:spcBef>
              <a:buFont typeface="Arial" panose="020B0604020202020204" pitchFamily="34" charset="0"/>
              <a:buChar char="•"/>
              <a:defRPr sz="779" kern="1200">
                <a:solidFill>
                  <a:schemeClr val="bg1"/>
                </a:solidFill>
                <a:latin typeface="+mn-lt"/>
                <a:ea typeface="+mn-ea"/>
                <a:cs typeface="+mn-cs"/>
              </a:defRPr>
            </a:lvl3pPr>
            <a:lvl4pPr marL="623148"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4pPr>
            <a:lvl5pPr marL="801190" indent="-89021" algn="l" defTabSz="356085" rtl="0" eaLnBrk="1" latinLnBrk="0" hangingPunct="1">
              <a:lnSpc>
                <a:spcPct val="90000"/>
              </a:lnSpc>
              <a:spcBef>
                <a:spcPts val="195"/>
              </a:spcBef>
              <a:buFont typeface="Arial" panose="020B0604020202020204" pitchFamily="34" charset="0"/>
              <a:buChar char="•"/>
              <a:defRPr sz="701" kern="1200">
                <a:solidFill>
                  <a:schemeClr val="bg1"/>
                </a:solidFill>
                <a:latin typeface="+mn-lt"/>
                <a:ea typeface="+mn-ea"/>
                <a:cs typeface="+mn-cs"/>
              </a:defRPr>
            </a:lvl5pPr>
            <a:lvl6pPr marL="979233"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6pPr>
            <a:lvl7pPr marL="1157275"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7pPr>
            <a:lvl8pPr marL="1335317"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8pPr>
            <a:lvl9pPr marL="1513359" indent="-89021" algn="l" defTabSz="356085" rtl="0" eaLnBrk="1" latinLnBrk="0" hangingPunct="1">
              <a:lnSpc>
                <a:spcPct val="90000"/>
              </a:lnSpc>
              <a:spcBef>
                <a:spcPts val="195"/>
              </a:spcBef>
              <a:buFont typeface="Arial" panose="020B0604020202020204" pitchFamily="34" charset="0"/>
              <a:buChar char="•"/>
              <a:defRPr sz="701" kern="1200">
                <a:solidFill>
                  <a:schemeClr val="tx1"/>
                </a:solidFill>
                <a:latin typeface="+mn-lt"/>
                <a:ea typeface="+mn-ea"/>
                <a:cs typeface="+mn-cs"/>
              </a:defRPr>
            </a:lvl9pPr>
          </a:lstStyle>
          <a:p>
            <a:pPr marL="0" marR="0" indent="0">
              <a:spcBef>
                <a:spcPts val="0"/>
              </a:spcBef>
              <a:spcAft>
                <a:spcPts val="0"/>
              </a:spcAft>
              <a:buNone/>
            </a:pPr>
            <a:r>
              <a:rPr lang="en-US" sz="1800" kern="0" dirty="0">
                <a:effectLst/>
                <a:latin typeface="Helvetica Neue" panose="02000503000000020004"/>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Helvetica Neue" panose="02000503000000020004"/>
                <a:ea typeface="Aptos" panose="020B0004020202020204" pitchFamily="34" charset="0"/>
                <a:cs typeface="Arial" panose="020B0604020202020204" pitchFamily="34" charset="0"/>
              </a:rPr>
              <a:t>This announcement may contain “forward-looking statements” within the meaning of Section 27A of the Securities Act of 1933 and Section 21E of the Securities Exchange Act of 1934. We intend all forward-looking statements to be covered by the safe harbor provisions of the Private Securities Litigation Reform Act of 1995. Forward-looking statements generally can be identified by the fact that they do not relate strictly to historical or current facts and by the use of forward-looking words such as “expect,” “expectation,” “believe,” “anticipate,” “may,” “could,” “intend,” “belief,” “plan,” “estimate,” “target,” “predict,” “likely,” “seek,” “project,” “model,” “ongoing,” “will,” “should,” “forecast,” “outlook” or similar terminology. These statements are based on and reflect our current expectations, estimates, assumptions and/ or projections, our perception of historical trends and current conditions, as well as other factors that we believe are appropriate and reasonable under the circumstances. Forward-looking statements are neither predictions nor guarantees of future events, circumstances or performance and are inherently subject to known and unknown risks, uncertainties and assumptions that could cause our actual results to differ materially from those indicated by those statements. There can be no assurance that our expectations, estimates, assumptions and/or projections, including with respect to the future earnings and performance or capital structure of Corero Network Security plc, will prove to be correct or that any of our expectations, estimates or projections will be achieved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044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BF8028-94B3-93DD-E910-E82604CB4121}"/>
              </a:ext>
            </a:extLst>
          </p:cNvPr>
          <p:cNvSpPr>
            <a:spLocks noGrp="1"/>
          </p:cNvSpPr>
          <p:nvPr>
            <p:ph type="body" sz="quarter" idx="12"/>
          </p:nvPr>
        </p:nvSpPr>
        <p:spPr>
          <a:xfrm>
            <a:off x="874713" y="1739505"/>
            <a:ext cx="7232650" cy="4656156"/>
          </a:xfrm>
        </p:spPr>
        <p:txBody>
          <a:bodyPr>
            <a:normAutofit/>
          </a:bodyPr>
          <a:lstStyle/>
          <a:p>
            <a:pPr>
              <a:lnSpc>
                <a:spcPct val="100000"/>
              </a:lnSpc>
              <a:spcBef>
                <a:spcPts val="0"/>
              </a:spcBef>
              <a:spcAft>
                <a:spcPts val="1200"/>
              </a:spcAft>
            </a:pPr>
            <a:r>
              <a:rPr lang="en-US" sz="1600" dirty="0">
                <a:latin typeface="+mj-lt"/>
              </a:rPr>
              <a:t>A leading provider of </a:t>
            </a:r>
            <a:r>
              <a:rPr lang="en-US" b="1" dirty="0"/>
              <a:t>d</a:t>
            </a:r>
            <a:r>
              <a:rPr lang="en-US" sz="1600" b="1" dirty="0">
                <a:latin typeface="+mj-lt"/>
              </a:rPr>
              <a:t>istributed </a:t>
            </a:r>
            <a:r>
              <a:rPr lang="en-US" b="1" dirty="0"/>
              <a:t>d</a:t>
            </a:r>
            <a:r>
              <a:rPr lang="en-US" sz="1600" b="1" dirty="0">
                <a:latin typeface="+mj-lt"/>
              </a:rPr>
              <a:t>enial of service </a:t>
            </a:r>
            <a:r>
              <a:rPr lang="en-US" sz="1600" dirty="0">
                <a:latin typeface="+mj-lt"/>
              </a:rPr>
              <a:t>‘DDOS’ software solutions</a:t>
            </a:r>
          </a:p>
          <a:p>
            <a:pPr>
              <a:lnSpc>
                <a:spcPct val="100000"/>
              </a:lnSpc>
              <a:spcBef>
                <a:spcPts val="0"/>
              </a:spcBef>
              <a:spcAft>
                <a:spcPts val="1200"/>
              </a:spcAft>
            </a:pPr>
            <a:r>
              <a:rPr lang="en-US" sz="1600" dirty="0">
                <a:latin typeface="+mj-lt"/>
              </a:rPr>
              <a:t>Delivers </a:t>
            </a:r>
            <a:r>
              <a:rPr lang="en-US" sz="1600" b="1" dirty="0">
                <a:latin typeface="+mj-lt"/>
              </a:rPr>
              <a:t>tailored</a:t>
            </a:r>
            <a:r>
              <a:rPr lang="en-US" sz="1600" dirty="0">
                <a:latin typeface="+mj-lt"/>
              </a:rPr>
              <a:t> intelligently automated solutions that protects from DDoS attacks in under a second</a:t>
            </a:r>
          </a:p>
          <a:p>
            <a:pPr>
              <a:lnSpc>
                <a:spcPct val="100000"/>
              </a:lnSpc>
              <a:spcBef>
                <a:spcPts val="0"/>
              </a:spcBef>
              <a:spcAft>
                <a:spcPts val="1200"/>
              </a:spcAft>
            </a:pPr>
            <a:r>
              <a:rPr lang="en-US" sz="1600" b="1" dirty="0">
                <a:latin typeface="+mj-lt"/>
              </a:rPr>
              <a:t>Key strategic and technology </a:t>
            </a:r>
            <a:r>
              <a:rPr lang="en-US" sz="1600" dirty="0">
                <a:latin typeface="+mj-lt"/>
              </a:rPr>
              <a:t>partnerships with global companies including </a:t>
            </a:r>
            <a:r>
              <a:rPr lang="en-US" sz="1600" b="1" dirty="0">
                <a:latin typeface="+mj-lt"/>
              </a:rPr>
              <a:t>Akamai Technologies, Juniper Networks, and GTT</a:t>
            </a:r>
            <a:r>
              <a:rPr lang="en-US" sz="1600" dirty="0">
                <a:latin typeface="+mj-lt"/>
              </a:rPr>
              <a:t>.</a:t>
            </a:r>
          </a:p>
          <a:p>
            <a:pPr>
              <a:lnSpc>
                <a:spcPct val="100000"/>
              </a:lnSpc>
              <a:spcBef>
                <a:spcPts val="0"/>
              </a:spcBef>
              <a:spcAft>
                <a:spcPts val="1200"/>
              </a:spcAft>
            </a:pPr>
            <a:r>
              <a:rPr lang="en-US" sz="1600" dirty="0">
                <a:latin typeface="+mj-lt"/>
              </a:rPr>
              <a:t>Actively servicing </a:t>
            </a:r>
            <a:r>
              <a:rPr lang="en-US" b="1" dirty="0"/>
              <a:t>i</a:t>
            </a:r>
            <a:r>
              <a:rPr lang="en-US" sz="1600" b="1" dirty="0">
                <a:latin typeface="+mj-lt"/>
              </a:rPr>
              <a:t>nternet </a:t>
            </a:r>
            <a:r>
              <a:rPr lang="en-US" b="1" dirty="0"/>
              <a:t>s</a:t>
            </a:r>
            <a:r>
              <a:rPr lang="en-US" sz="1600" b="1" dirty="0">
                <a:latin typeface="+mj-lt"/>
              </a:rPr>
              <a:t>ervice providers, hosting providers, SaaS providers, cloud providers, and edge providers</a:t>
            </a:r>
          </a:p>
          <a:p>
            <a:pPr>
              <a:lnSpc>
                <a:spcPct val="100000"/>
              </a:lnSpc>
              <a:spcBef>
                <a:spcPts val="0"/>
              </a:spcBef>
              <a:spcAft>
                <a:spcPts val="1200"/>
              </a:spcAft>
            </a:pPr>
            <a:r>
              <a:rPr lang="en-US" sz="1600" dirty="0">
                <a:latin typeface="+mj-lt"/>
              </a:rPr>
              <a:t>Headquartered in London with offices near Boston and in Edinburgh</a:t>
            </a:r>
          </a:p>
          <a:p>
            <a:pPr>
              <a:lnSpc>
                <a:spcPct val="100000"/>
              </a:lnSpc>
              <a:spcBef>
                <a:spcPts val="0"/>
              </a:spcBef>
              <a:spcAft>
                <a:spcPts val="1200"/>
              </a:spcAft>
            </a:pPr>
            <a:r>
              <a:rPr lang="en-US" sz="1600" dirty="0">
                <a:latin typeface="+mj-lt"/>
              </a:rPr>
              <a:t>Listed on London AIM (Ticker: </a:t>
            </a:r>
            <a:r>
              <a:rPr lang="en-US" sz="1600" b="1" dirty="0">
                <a:latin typeface="+mj-lt"/>
              </a:rPr>
              <a:t>CNS</a:t>
            </a:r>
            <a:r>
              <a:rPr lang="en-US" sz="1600" dirty="0">
                <a:latin typeface="+mj-lt"/>
              </a:rPr>
              <a:t>) and US OTCQB (Ticker: </a:t>
            </a:r>
            <a:r>
              <a:rPr lang="en-US" sz="1600" b="1" dirty="0">
                <a:latin typeface="+mj-lt"/>
              </a:rPr>
              <a:t>DDOSF</a:t>
            </a:r>
            <a:r>
              <a:rPr lang="en-US" sz="1600" dirty="0">
                <a:latin typeface="+mj-lt"/>
              </a:rPr>
              <a:t>)</a:t>
            </a:r>
          </a:p>
        </p:txBody>
      </p:sp>
      <p:sp>
        <p:nvSpPr>
          <p:cNvPr id="10" name="Text Placeholder 9">
            <a:extLst>
              <a:ext uri="{FF2B5EF4-FFF2-40B4-BE49-F238E27FC236}">
                <a16:creationId xmlns:a16="http://schemas.microsoft.com/office/drawing/2014/main" id="{07E149CC-1AE7-C2BF-154A-EC22FF7E899D}"/>
              </a:ext>
            </a:extLst>
          </p:cNvPr>
          <p:cNvSpPr>
            <a:spLocks noGrp="1"/>
          </p:cNvSpPr>
          <p:nvPr>
            <p:ph type="body" sz="quarter" idx="13"/>
          </p:nvPr>
        </p:nvSpPr>
        <p:spPr>
          <a:xfrm>
            <a:off x="838199" y="941388"/>
            <a:ext cx="5523807" cy="381000"/>
          </a:xfrm>
        </p:spPr>
        <p:txBody>
          <a:bodyPr/>
          <a:lstStyle/>
          <a:p>
            <a:r>
              <a:rPr lang="en-IN" dirty="0"/>
              <a:t>Corero Network Security</a:t>
            </a:r>
          </a:p>
        </p:txBody>
      </p:sp>
      <p:sp>
        <p:nvSpPr>
          <p:cNvPr id="17" name="Text Placeholder 16">
            <a:extLst>
              <a:ext uri="{FF2B5EF4-FFF2-40B4-BE49-F238E27FC236}">
                <a16:creationId xmlns:a16="http://schemas.microsoft.com/office/drawing/2014/main" id="{8FEAEA83-6DB2-86CC-D883-4AD2CCB9EE31}"/>
              </a:ext>
            </a:extLst>
          </p:cNvPr>
          <p:cNvSpPr>
            <a:spLocks noGrp="1"/>
          </p:cNvSpPr>
          <p:nvPr>
            <p:ph type="body" sz="quarter" idx="11"/>
          </p:nvPr>
        </p:nvSpPr>
        <p:spPr>
          <a:xfrm>
            <a:off x="853531" y="499759"/>
            <a:ext cx="4099469" cy="347472"/>
          </a:xfrm>
        </p:spPr>
        <p:txBody>
          <a:bodyPr/>
          <a:lstStyle/>
          <a:p>
            <a:r>
              <a:rPr lang="en-IN" dirty="0"/>
              <a:t>About</a:t>
            </a:r>
          </a:p>
        </p:txBody>
      </p:sp>
      <p:sp>
        <p:nvSpPr>
          <p:cNvPr id="15" name="Text Placeholder 14">
            <a:extLst>
              <a:ext uri="{FF2B5EF4-FFF2-40B4-BE49-F238E27FC236}">
                <a16:creationId xmlns:a16="http://schemas.microsoft.com/office/drawing/2014/main" id="{DECF8513-236B-4DFF-BD49-0C5680411AAA}"/>
              </a:ext>
            </a:extLst>
          </p:cNvPr>
          <p:cNvSpPr>
            <a:spLocks noGrp="1"/>
          </p:cNvSpPr>
          <p:nvPr>
            <p:ph type="body" sz="quarter" idx="14"/>
          </p:nvPr>
        </p:nvSpPr>
        <p:spPr>
          <a:xfrm>
            <a:off x="6462911" y="1271588"/>
            <a:ext cx="287338" cy="50800"/>
          </a:xfrm>
        </p:spPr>
        <p:txBody>
          <a:bodyPr>
            <a:normAutofit fontScale="25000" lnSpcReduction="20000"/>
          </a:bodyPr>
          <a:lstStyle/>
          <a:p>
            <a:r>
              <a:rPr lang="en-IN" dirty="0"/>
              <a:t> </a:t>
            </a:r>
          </a:p>
        </p:txBody>
      </p:sp>
    </p:spTree>
    <p:extLst>
      <p:ext uri="{BB962C8B-B14F-4D97-AF65-F5344CB8AC3E}">
        <p14:creationId xmlns:p14="http://schemas.microsoft.com/office/powerpoint/2010/main" val="20667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and holding a pen and touching a screen&#10;&#10;Description automatically generated">
            <a:extLst>
              <a:ext uri="{FF2B5EF4-FFF2-40B4-BE49-F238E27FC236}">
                <a16:creationId xmlns:a16="http://schemas.microsoft.com/office/drawing/2014/main" id="{383536D5-AB28-489C-DF09-FC2A0954E76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8864600" y="0"/>
            <a:ext cx="3327400" cy="6857999"/>
          </a:xfrm>
        </p:spPr>
      </p:pic>
      <p:sp>
        <p:nvSpPr>
          <p:cNvPr id="3" name="Text Placeholder 2">
            <a:extLst>
              <a:ext uri="{FF2B5EF4-FFF2-40B4-BE49-F238E27FC236}">
                <a16:creationId xmlns:a16="http://schemas.microsoft.com/office/drawing/2014/main" id="{3DBF8028-94B3-93DD-E910-E82604CB4121}"/>
              </a:ext>
            </a:extLst>
          </p:cNvPr>
          <p:cNvSpPr>
            <a:spLocks noGrp="1"/>
          </p:cNvSpPr>
          <p:nvPr>
            <p:ph type="body" sz="quarter" idx="12"/>
          </p:nvPr>
        </p:nvSpPr>
        <p:spPr>
          <a:xfrm>
            <a:off x="874713" y="1739900"/>
            <a:ext cx="7138756" cy="4656138"/>
          </a:xfrm>
        </p:spPr>
        <p:txBody>
          <a:bodyPr>
            <a:normAutofit/>
          </a:bodyPr>
          <a:lstStyle/>
          <a:p>
            <a:r>
              <a:rPr lang="en-US" dirty="0"/>
              <a:t>Secured strategic go-to-market partnership with Akamai</a:t>
            </a:r>
          </a:p>
          <a:p>
            <a:r>
              <a:rPr lang="en-US" dirty="0"/>
              <a:t>Announced Carl Herberger as new CEO in H2 2023</a:t>
            </a:r>
          </a:p>
          <a:p>
            <a:r>
              <a:rPr lang="en-US" dirty="0"/>
              <a:t>Launched SmartWall ONE</a:t>
            </a:r>
            <a:r>
              <a:rPr lang="en-US" baseline="30000" dirty="0"/>
              <a:t>TM</a:t>
            </a:r>
            <a:r>
              <a:rPr lang="en-US" dirty="0"/>
              <a:t> platform and product update 12.0 during H2 2023</a:t>
            </a:r>
          </a:p>
          <a:p>
            <a:r>
              <a:rPr lang="en-US" dirty="0"/>
              <a:t>Secured $1 million plus contract with new channel partner customer, </a:t>
            </a:r>
            <a:r>
              <a:rPr lang="en-US" dirty="0" err="1"/>
              <a:t>TechEnabler</a:t>
            </a:r>
            <a:r>
              <a:rPr lang="en-US" dirty="0"/>
              <a:t>, in Brazil</a:t>
            </a:r>
          </a:p>
          <a:p>
            <a:r>
              <a:rPr lang="en-US" dirty="0"/>
              <a:t>Continued growth in the company's subscription-based products and DDoS protection-as-a-service ("DDPaaS") offering, underpinning revenue and earnings predictability</a:t>
            </a:r>
          </a:p>
        </p:txBody>
      </p:sp>
      <p:sp>
        <p:nvSpPr>
          <p:cNvPr id="11" name="Text Placeholder 10">
            <a:extLst>
              <a:ext uri="{FF2B5EF4-FFF2-40B4-BE49-F238E27FC236}">
                <a16:creationId xmlns:a16="http://schemas.microsoft.com/office/drawing/2014/main" id="{7009B8C5-E0CF-1B91-945B-11AD0ECC7025}"/>
              </a:ext>
            </a:extLst>
          </p:cNvPr>
          <p:cNvSpPr>
            <a:spLocks noGrp="1"/>
          </p:cNvSpPr>
          <p:nvPr>
            <p:ph type="body" sz="quarter" idx="14"/>
          </p:nvPr>
        </p:nvSpPr>
        <p:spPr>
          <a:xfrm>
            <a:off x="838200" y="941388"/>
            <a:ext cx="5939444" cy="381000"/>
          </a:xfrm>
        </p:spPr>
        <p:txBody>
          <a:bodyPr/>
          <a:lstStyle/>
          <a:p>
            <a:r>
              <a:rPr lang="en-US" dirty="0"/>
              <a:t>A YEAR OF ONGOING PROGRESS</a:t>
            </a:r>
            <a:endParaRPr lang="en-IN" dirty="0"/>
          </a:p>
        </p:txBody>
      </p:sp>
      <p:sp>
        <p:nvSpPr>
          <p:cNvPr id="2" name="Text Placeholder 1">
            <a:extLst>
              <a:ext uri="{FF2B5EF4-FFF2-40B4-BE49-F238E27FC236}">
                <a16:creationId xmlns:a16="http://schemas.microsoft.com/office/drawing/2014/main" id="{F0DB7FE0-4B67-8AD2-C811-A5ABE4A2928A}"/>
              </a:ext>
            </a:extLst>
          </p:cNvPr>
          <p:cNvSpPr>
            <a:spLocks noGrp="1"/>
          </p:cNvSpPr>
          <p:nvPr>
            <p:ph type="body" sz="quarter" idx="11"/>
          </p:nvPr>
        </p:nvSpPr>
        <p:spPr>
          <a:xfrm>
            <a:off x="853531" y="499759"/>
            <a:ext cx="4099469" cy="347472"/>
          </a:xfrm>
        </p:spPr>
        <p:txBody>
          <a:bodyPr>
            <a:noAutofit/>
          </a:bodyPr>
          <a:lstStyle/>
          <a:p>
            <a:r>
              <a:rPr lang="en-US" dirty="0"/>
              <a:t>FY 2023  </a:t>
            </a:r>
          </a:p>
        </p:txBody>
      </p:sp>
      <p:sp>
        <p:nvSpPr>
          <p:cNvPr id="17" name="Text Placeholder 16">
            <a:extLst>
              <a:ext uri="{FF2B5EF4-FFF2-40B4-BE49-F238E27FC236}">
                <a16:creationId xmlns:a16="http://schemas.microsoft.com/office/drawing/2014/main" id="{A756AA7B-1F21-D047-880F-5BE698303126}"/>
              </a:ext>
            </a:extLst>
          </p:cNvPr>
          <p:cNvSpPr>
            <a:spLocks noGrp="1"/>
          </p:cNvSpPr>
          <p:nvPr>
            <p:ph type="body" sz="quarter" idx="15"/>
          </p:nvPr>
        </p:nvSpPr>
        <p:spPr>
          <a:xfrm>
            <a:off x="6845298" y="1271588"/>
            <a:ext cx="287338" cy="50800"/>
          </a:xfrm>
        </p:spPr>
        <p:txBody>
          <a:bodyPr>
            <a:normAutofit fontScale="25000" lnSpcReduction="20000"/>
          </a:bodyPr>
          <a:lstStyle/>
          <a:p>
            <a:r>
              <a:rPr lang="en-IN" dirty="0"/>
              <a:t> </a:t>
            </a:r>
          </a:p>
        </p:txBody>
      </p:sp>
    </p:spTree>
    <p:extLst>
      <p:ext uri="{BB962C8B-B14F-4D97-AF65-F5344CB8AC3E}">
        <p14:creationId xmlns:p14="http://schemas.microsoft.com/office/powerpoint/2010/main" val="10653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ject 21">
            <a:extLst>
              <a:ext uri="{FF2B5EF4-FFF2-40B4-BE49-F238E27FC236}">
                <a16:creationId xmlns:a16="http://schemas.microsoft.com/office/drawing/2014/main" id="{AB8ABC62-55C6-7F25-5AFE-FB4B613B7DDE}"/>
              </a:ext>
            </a:extLst>
          </p:cNvPr>
          <p:cNvSpPr txBox="1"/>
          <p:nvPr/>
        </p:nvSpPr>
        <p:spPr>
          <a:xfrm>
            <a:off x="876210" y="2806804"/>
            <a:ext cx="2162232" cy="529537"/>
          </a:xfrm>
          <a:prstGeom prst="rect">
            <a:avLst/>
          </a:prstGeom>
        </p:spPr>
        <p:txBody>
          <a:bodyPr vert="horz" wrap="square" lIns="0" tIns="11526" rIns="0" bIns="0" rtlCol="0">
            <a:spAutoFit/>
          </a:bodyPr>
          <a:lstStyle/>
          <a:p>
            <a:pPr marL="11527" marR="4611" algn="ctr">
              <a:lnSpc>
                <a:spcPct val="105300"/>
              </a:lnSpc>
              <a:spcBef>
                <a:spcPts val="91"/>
              </a:spcBef>
            </a:pPr>
            <a:r>
              <a:rPr lang="en-IN" sz="1600" dirty="0">
                <a:solidFill>
                  <a:schemeClr val="bg1"/>
                </a:solidFill>
                <a:latin typeface="+mj-lt"/>
                <a:cs typeface="Avenir LT Pro 55 Roman"/>
              </a:rPr>
              <a:t>REVENUE</a:t>
            </a:r>
          </a:p>
          <a:p>
            <a:pPr marL="11527" marR="4611" algn="ctr">
              <a:lnSpc>
                <a:spcPct val="105300"/>
              </a:lnSpc>
              <a:spcBef>
                <a:spcPts val="91"/>
              </a:spcBef>
            </a:pPr>
            <a:r>
              <a:rPr lang="en-IN" sz="1600" dirty="0">
                <a:solidFill>
                  <a:schemeClr val="bg1"/>
                </a:solidFill>
                <a:latin typeface="+mj-lt"/>
                <a:cs typeface="Avenir LT Pro 55 Roman"/>
              </a:rPr>
              <a:t>+11% YOY</a:t>
            </a:r>
          </a:p>
        </p:txBody>
      </p:sp>
      <p:sp>
        <p:nvSpPr>
          <p:cNvPr id="115" name="object 29">
            <a:extLst>
              <a:ext uri="{FF2B5EF4-FFF2-40B4-BE49-F238E27FC236}">
                <a16:creationId xmlns:a16="http://schemas.microsoft.com/office/drawing/2014/main" id="{CD23C7A3-D25F-963A-8651-692270FC0ADD}"/>
              </a:ext>
            </a:extLst>
          </p:cNvPr>
          <p:cNvSpPr txBox="1"/>
          <p:nvPr/>
        </p:nvSpPr>
        <p:spPr>
          <a:xfrm>
            <a:off x="851680" y="1943133"/>
            <a:ext cx="2220250" cy="598225"/>
          </a:xfrm>
          <a:prstGeom prst="rect">
            <a:avLst/>
          </a:prstGeom>
        </p:spPr>
        <p:txBody>
          <a:bodyPr vert="horz" wrap="square" lIns="0" tIns="43799" rIns="0" bIns="0" rtlCol="0">
            <a:spAutoFit/>
          </a:bodyPr>
          <a:lstStyle/>
          <a:p>
            <a:pPr marL="14408" algn="ctr">
              <a:spcBef>
                <a:spcPts val="1616"/>
              </a:spcBef>
              <a:tabLst>
                <a:tab pos="1528417" algn="l"/>
                <a:tab pos="3057409" algn="l"/>
                <a:tab pos="4648069" algn="l"/>
              </a:tabLst>
            </a:pPr>
            <a:r>
              <a:rPr lang="en-IN" sz="3600" b="1" spc="77" dirty="0">
                <a:solidFill>
                  <a:srgbClr val="01B302"/>
                </a:solidFill>
                <a:latin typeface="+mj-lt"/>
                <a:cs typeface="Trebuchet MS"/>
              </a:rPr>
              <a:t>$22.3MM</a:t>
            </a:r>
          </a:p>
        </p:txBody>
      </p:sp>
      <p:grpSp>
        <p:nvGrpSpPr>
          <p:cNvPr id="116" name="Group 115">
            <a:extLst>
              <a:ext uri="{FF2B5EF4-FFF2-40B4-BE49-F238E27FC236}">
                <a16:creationId xmlns:a16="http://schemas.microsoft.com/office/drawing/2014/main" id="{36F87EED-9B7E-A28A-2490-B4C06BDBA864}"/>
              </a:ext>
            </a:extLst>
          </p:cNvPr>
          <p:cNvGrpSpPr/>
          <p:nvPr/>
        </p:nvGrpSpPr>
        <p:grpSpPr>
          <a:xfrm>
            <a:off x="838200" y="1811353"/>
            <a:ext cx="2277687" cy="1792224"/>
            <a:chOff x="720607" y="5678997"/>
            <a:chExt cx="1492677" cy="1816506"/>
          </a:xfrm>
        </p:grpSpPr>
        <p:sp>
          <p:nvSpPr>
            <p:cNvPr id="117" name="Left Bracket 116">
              <a:extLst>
                <a:ext uri="{FF2B5EF4-FFF2-40B4-BE49-F238E27FC236}">
                  <a16:creationId xmlns:a16="http://schemas.microsoft.com/office/drawing/2014/main" id="{FB4564E6-D37B-4B5C-6CC6-1216F5DEC121}"/>
                </a:ext>
              </a:extLst>
            </p:cNvPr>
            <p:cNvSpPr/>
            <p:nvPr/>
          </p:nvSpPr>
          <p:spPr>
            <a:xfrm>
              <a:off x="720607" y="5713020"/>
              <a:ext cx="170184"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sp>
          <p:nvSpPr>
            <p:cNvPr id="118" name="Left Bracket 117">
              <a:extLst>
                <a:ext uri="{FF2B5EF4-FFF2-40B4-BE49-F238E27FC236}">
                  <a16:creationId xmlns:a16="http://schemas.microsoft.com/office/drawing/2014/main" id="{AC39CA47-007A-320C-F529-71DCD37575B2}"/>
                </a:ext>
              </a:extLst>
            </p:cNvPr>
            <p:cNvSpPr/>
            <p:nvPr/>
          </p:nvSpPr>
          <p:spPr>
            <a:xfrm flipH="1">
              <a:off x="2046443" y="5678997"/>
              <a:ext cx="166841"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grpSp>
      <p:sp>
        <p:nvSpPr>
          <p:cNvPr id="3" name="object 21">
            <a:extLst>
              <a:ext uri="{FF2B5EF4-FFF2-40B4-BE49-F238E27FC236}">
                <a16:creationId xmlns:a16="http://schemas.microsoft.com/office/drawing/2014/main" id="{8C5EFF67-CD0B-0CBE-0999-4791BAEDE320}"/>
              </a:ext>
            </a:extLst>
          </p:cNvPr>
          <p:cNvSpPr txBox="1"/>
          <p:nvPr/>
        </p:nvSpPr>
        <p:spPr>
          <a:xfrm>
            <a:off x="3719331" y="2806804"/>
            <a:ext cx="1964895" cy="529537"/>
          </a:xfrm>
          <a:prstGeom prst="rect">
            <a:avLst/>
          </a:prstGeom>
        </p:spPr>
        <p:txBody>
          <a:bodyPr vert="horz" wrap="square" lIns="0" tIns="11526" rIns="0" bIns="0" rtlCol="0">
            <a:spAutoFit/>
          </a:bodyPr>
          <a:lstStyle/>
          <a:p>
            <a:pPr marL="11527" marR="4611" algn="ctr">
              <a:lnSpc>
                <a:spcPct val="105300"/>
              </a:lnSpc>
              <a:spcBef>
                <a:spcPts val="91"/>
              </a:spcBef>
            </a:pPr>
            <a:r>
              <a:rPr lang="en-IN" sz="1600" dirty="0">
                <a:solidFill>
                  <a:schemeClr val="bg1"/>
                </a:solidFill>
                <a:latin typeface="+mj-lt"/>
                <a:cs typeface="Avenir LT Pro 55 Roman"/>
              </a:rPr>
              <a:t>ADJUSTED EBITDA</a:t>
            </a:r>
          </a:p>
          <a:p>
            <a:pPr marL="11527" marR="4611" algn="ctr">
              <a:lnSpc>
                <a:spcPct val="105300"/>
              </a:lnSpc>
              <a:spcBef>
                <a:spcPts val="91"/>
              </a:spcBef>
            </a:pPr>
            <a:r>
              <a:rPr lang="en-IN" sz="1600" dirty="0">
                <a:solidFill>
                  <a:schemeClr val="bg1"/>
                </a:solidFill>
                <a:latin typeface="+mj-lt"/>
                <a:cs typeface="Avenir LT Pro 55 Roman"/>
              </a:rPr>
              <a:t>+29% YOY</a:t>
            </a:r>
          </a:p>
        </p:txBody>
      </p:sp>
      <p:sp>
        <p:nvSpPr>
          <p:cNvPr id="4" name="object 29">
            <a:extLst>
              <a:ext uri="{FF2B5EF4-FFF2-40B4-BE49-F238E27FC236}">
                <a16:creationId xmlns:a16="http://schemas.microsoft.com/office/drawing/2014/main" id="{764356BD-4BF4-DD1D-567A-9050D2630C84}"/>
              </a:ext>
            </a:extLst>
          </p:cNvPr>
          <p:cNvSpPr txBox="1"/>
          <p:nvPr/>
        </p:nvSpPr>
        <p:spPr>
          <a:xfrm>
            <a:off x="3631451" y="1943133"/>
            <a:ext cx="2219380" cy="659780"/>
          </a:xfrm>
          <a:prstGeom prst="rect">
            <a:avLst/>
          </a:prstGeom>
        </p:spPr>
        <p:txBody>
          <a:bodyPr vert="horz" wrap="square" lIns="0" tIns="43799" rIns="0" bIns="0" rtlCol="0">
            <a:spAutoFit/>
          </a:bodyPr>
          <a:lstStyle/>
          <a:p>
            <a:pPr marL="14408" algn="ctr">
              <a:spcBef>
                <a:spcPts val="1616"/>
              </a:spcBef>
              <a:tabLst>
                <a:tab pos="1528417" algn="l"/>
                <a:tab pos="3057409" algn="l"/>
                <a:tab pos="4648069" algn="l"/>
              </a:tabLst>
            </a:pPr>
            <a:r>
              <a:rPr lang="en-US" sz="4000" b="1" spc="77" dirty="0">
                <a:solidFill>
                  <a:srgbClr val="01B302"/>
                </a:solidFill>
                <a:latin typeface="+mj-lt"/>
                <a:cs typeface="Trebuchet MS"/>
              </a:rPr>
              <a:t>$2.2MM</a:t>
            </a:r>
          </a:p>
        </p:txBody>
      </p:sp>
      <p:grpSp>
        <p:nvGrpSpPr>
          <p:cNvPr id="5" name="Group 4">
            <a:extLst>
              <a:ext uri="{FF2B5EF4-FFF2-40B4-BE49-F238E27FC236}">
                <a16:creationId xmlns:a16="http://schemas.microsoft.com/office/drawing/2014/main" id="{7E655A43-87C3-A244-2131-B84FF4BBC1D1}"/>
              </a:ext>
            </a:extLst>
          </p:cNvPr>
          <p:cNvGrpSpPr/>
          <p:nvPr/>
        </p:nvGrpSpPr>
        <p:grpSpPr>
          <a:xfrm>
            <a:off x="3583205" y="1813057"/>
            <a:ext cx="2281102" cy="1788816"/>
            <a:chOff x="697811" y="5678174"/>
            <a:chExt cx="1495501" cy="1788816"/>
          </a:xfrm>
        </p:grpSpPr>
        <p:sp>
          <p:nvSpPr>
            <p:cNvPr id="8" name="Left Bracket 7">
              <a:extLst>
                <a:ext uri="{FF2B5EF4-FFF2-40B4-BE49-F238E27FC236}">
                  <a16:creationId xmlns:a16="http://schemas.microsoft.com/office/drawing/2014/main" id="{102E5B42-0740-F57D-2D0E-DD6A6123ACD2}"/>
                </a:ext>
              </a:extLst>
            </p:cNvPr>
            <p:cNvSpPr/>
            <p:nvPr/>
          </p:nvSpPr>
          <p:spPr>
            <a:xfrm>
              <a:off x="697811" y="5678174"/>
              <a:ext cx="170184"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sp>
          <p:nvSpPr>
            <p:cNvPr id="9" name="Left Bracket 8">
              <a:extLst>
                <a:ext uri="{FF2B5EF4-FFF2-40B4-BE49-F238E27FC236}">
                  <a16:creationId xmlns:a16="http://schemas.microsoft.com/office/drawing/2014/main" id="{62C5D1FC-843C-6A56-9B10-CC0ECBB74199}"/>
                </a:ext>
              </a:extLst>
            </p:cNvPr>
            <p:cNvSpPr/>
            <p:nvPr/>
          </p:nvSpPr>
          <p:spPr>
            <a:xfrm flipH="1">
              <a:off x="2026471" y="5684507"/>
              <a:ext cx="166841"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grpSp>
      <p:sp>
        <p:nvSpPr>
          <p:cNvPr id="11" name="object 21">
            <a:extLst>
              <a:ext uri="{FF2B5EF4-FFF2-40B4-BE49-F238E27FC236}">
                <a16:creationId xmlns:a16="http://schemas.microsoft.com/office/drawing/2014/main" id="{DB879BD8-159C-6CA7-A433-BEE8F73FC6D6}"/>
              </a:ext>
            </a:extLst>
          </p:cNvPr>
          <p:cNvSpPr txBox="1"/>
          <p:nvPr/>
        </p:nvSpPr>
        <p:spPr>
          <a:xfrm>
            <a:off x="6435017" y="2806804"/>
            <a:ext cx="2004345" cy="529537"/>
          </a:xfrm>
          <a:prstGeom prst="rect">
            <a:avLst/>
          </a:prstGeom>
        </p:spPr>
        <p:txBody>
          <a:bodyPr vert="horz" wrap="square" lIns="0" tIns="11526" rIns="0" bIns="0" rtlCol="0">
            <a:spAutoFit/>
          </a:bodyPr>
          <a:lstStyle/>
          <a:p>
            <a:pPr marL="11527" marR="4611" algn="ctr">
              <a:lnSpc>
                <a:spcPct val="105300"/>
              </a:lnSpc>
              <a:spcBef>
                <a:spcPts val="91"/>
              </a:spcBef>
            </a:pPr>
            <a:r>
              <a:rPr lang="en-US" sz="1600" dirty="0">
                <a:solidFill>
                  <a:schemeClr val="bg1"/>
                </a:solidFill>
                <a:latin typeface="+mj-lt"/>
                <a:cs typeface="Avenir LT Pro 55 Roman"/>
              </a:rPr>
              <a:t>ARR</a:t>
            </a:r>
          </a:p>
          <a:p>
            <a:pPr marL="11527" marR="4611" algn="ctr">
              <a:lnSpc>
                <a:spcPct val="105300"/>
              </a:lnSpc>
              <a:spcBef>
                <a:spcPts val="91"/>
              </a:spcBef>
            </a:pPr>
            <a:r>
              <a:rPr lang="en-US" sz="1600" dirty="0">
                <a:solidFill>
                  <a:schemeClr val="bg1"/>
                </a:solidFill>
                <a:latin typeface="+mj-lt"/>
                <a:cs typeface="Avenir LT Pro 55 Roman"/>
              </a:rPr>
              <a:t>+17% YOY</a:t>
            </a:r>
          </a:p>
        </p:txBody>
      </p:sp>
      <p:sp>
        <p:nvSpPr>
          <p:cNvPr id="12" name="object 29">
            <a:extLst>
              <a:ext uri="{FF2B5EF4-FFF2-40B4-BE49-F238E27FC236}">
                <a16:creationId xmlns:a16="http://schemas.microsoft.com/office/drawing/2014/main" id="{DB107147-041D-2F26-509C-2319C103C5F1}"/>
              </a:ext>
            </a:extLst>
          </p:cNvPr>
          <p:cNvSpPr txBox="1"/>
          <p:nvPr/>
        </p:nvSpPr>
        <p:spPr>
          <a:xfrm>
            <a:off x="6345372" y="1943133"/>
            <a:ext cx="2263940" cy="598225"/>
          </a:xfrm>
          <a:prstGeom prst="rect">
            <a:avLst/>
          </a:prstGeom>
        </p:spPr>
        <p:txBody>
          <a:bodyPr vert="horz" wrap="square" lIns="0" tIns="43799" rIns="0" bIns="0" rtlCol="0">
            <a:spAutoFit/>
          </a:bodyPr>
          <a:lstStyle/>
          <a:p>
            <a:pPr marL="14408" algn="ctr">
              <a:spcBef>
                <a:spcPts val="1616"/>
              </a:spcBef>
              <a:tabLst>
                <a:tab pos="1528417" algn="l"/>
                <a:tab pos="3057409" algn="l"/>
                <a:tab pos="4648069" algn="l"/>
              </a:tabLst>
            </a:pPr>
            <a:r>
              <a:rPr lang="en-US" sz="3600" b="1" spc="77" dirty="0">
                <a:solidFill>
                  <a:srgbClr val="01B302"/>
                </a:solidFill>
                <a:latin typeface="+mj-lt"/>
                <a:cs typeface="Trebuchet MS"/>
              </a:rPr>
              <a:t>$16.9MM</a:t>
            </a:r>
          </a:p>
        </p:txBody>
      </p:sp>
      <p:grpSp>
        <p:nvGrpSpPr>
          <p:cNvPr id="13" name="Group 12">
            <a:extLst>
              <a:ext uri="{FF2B5EF4-FFF2-40B4-BE49-F238E27FC236}">
                <a16:creationId xmlns:a16="http://schemas.microsoft.com/office/drawing/2014/main" id="{D3EA5348-0167-047B-27CC-26F26D028B8A}"/>
              </a:ext>
            </a:extLst>
          </p:cNvPr>
          <p:cNvGrpSpPr/>
          <p:nvPr/>
        </p:nvGrpSpPr>
        <p:grpSpPr>
          <a:xfrm>
            <a:off x="6331625" y="1811842"/>
            <a:ext cx="2232865" cy="1791246"/>
            <a:chOff x="720606" y="5678173"/>
            <a:chExt cx="1435064" cy="1791246"/>
          </a:xfrm>
        </p:grpSpPr>
        <p:sp>
          <p:nvSpPr>
            <p:cNvPr id="14" name="Left Bracket 13">
              <a:extLst>
                <a:ext uri="{FF2B5EF4-FFF2-40B4-BE49-F238E27FC236}">
                  <a16:creationId xmlns:a16="http://schemas.microsoft.com/office/drawing/2014/main" id="{F3BC5184-7060-CAE5-3ADA-B5228F65BA4F}"/>
                </a:ext>
              </a:extLst>
            </p:cNvPr>
            <p:cNvSpPr/>
            <p:nvPr/>
          </p:nvSpPr>
          <p:spPr>
            <a:xfrm>
              <a:off x="720606" y="5686936"/>
              <a:ext cx="170184"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sp>
          <p:nvSpPr>
            <p:cNvPr id="15" name="Left Bracket 14">
              <a:extLst>
                <a:ext uri="{FF2B5EF4-FFF2-40B4-BE49-F238E27FC236}">
                  <a16:creationId xmlns:a16="http://schemas.microsoft.com/office/drawing/2014/main" id="{2E0D66B0-301E-67FD-FE11-18FFEE46E821}"/>
                </a:ext>
              </a:extLst>
            </p:cNvPr>
            <p:cNvSpPr/>
            <p:nvPr/>
          </p:nvSpPr>
          <p:spPr>
            <a:xfrm flipH="1">
              <a:off x="1988829" y="5678173"/>
              <a:ext cx="166841"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grpSp>
      <p:sp>
        <p:nvSpPr>
          <p:cNvPr id="17" name="object 21">
            <a:extLst>
              <a:ext uri="{FF2B5EF4-FFF2-40B4-BE49-F238E27FC236}">
                <a16:creationId xmlns:a16="http://schemas.microsoft.com/office/drawing/2014/main" id="{AF577343-0281-9361-F2FA-D15CF872D373}"/>
              </a:ext>
            </a:extLst>
          </p:cNvPr>
          <p:cNvSpPr txBox="1"/>
          <p:nvPr/>
        </p:nvSpPr>
        <p:spPr>
          <a:xfrm>
            <a:off x="9135597" y="2806804"/>
            <a:ext cx="2100465" cy="258181"/>
          </a:xfrm>
          <a:prstGeom prst="rect">
            <a:avLst/>
          </a:prstGeom>
        </p:spPr>
        <p:txBody>
          <a:bodyPr vert="horz" wrap="square" lIns="0" tIns="11526" rIns="0" bIns="0" rtlCol="0">
            <a:spAutoFit/>
          </a:bodyPr>
          <a:lstStyle/>
          <a:p>
            <a:pPr marL="11527" marR="4611" algn="ctr">
              <a:lnSpc>
                <a:spcPct val="105300"/>
              </a:lnSpc>
              <a:spcBef>
                <a:spcPts val="91"/>
              </a:spcBef>
            </a:pPr>
            <a:r>
              <a:rPr lang="en-US" sz="1600" dirty="0">
                <a:solidFill>
                  <a:schemeClr val="bg1"/>
                </a:solidFill>
                <a:latin typeface="+mj-lt"/>
                <a:cs typeface="Avenir LT Pro 55 Roman"/>
              </a:rPr>
              <a:t>GROSS MARGIN</a:t>
            </a:r>
          </a:p>
        </p:txBody>
      </p:sp>
      <p:sp>
        <p:nvSpPr>
          <p:cNvPr id="18" name="object 29">
            <a:extLst>
              <a:ext uri="{FF2B5EF4-FFF2-40B4-BE49-F238E27FC236}">
                <a16:creationId xmlns:a16="http://schemas.microsoft.com/office/drawing/2014/main" id="{8FDBE937-733F-0C87-14B9-01C8BB87A78B}"/>
              </a:ext>
            </a:extLst>
          </p:cNvPr>
          <p:cNvSpPr txBox="1"/>
          <p:nvPr/>
        </p:nvSpPr>
        <p:spPr>
          <a:xfrm>
            <a:off x="9240229" y="1938855"/>
            <a:ext cx="1960752" cy="721335"/>
          </a:xfrm>
          <a:prstGeom prst="rect">
            <a:avLst/>
          </a:prstGeom>
        </p:spPr>
        <p:txBody>
          <a:bodyPr vert="horz" wrap="square" lIns="0" tIns="43799" rIns="0" bIns="0" rtlCol="0">
            <a:spAutoFit/>
          </a:bodyPr>
          <a:lstStyle/>
          <a:p>
            <a:pPr marL="14408" algn="ctr">
              <a:spcBef>
                <a:spcPts val="1616"/>
              </a:spcBef>
              <a:tabLst>
                <a:tab pos="1528417" algn="l"/>
                <a:tab pos="3057409" algn="l"/>
                <a:tab pos="4648069" algn="l"/>
              </a:tabLst>
            </a:pPr>
            <a:r>
              <a:rPr lang="en-US" sz="4400" b="1" spc="77" dirty="0">
                <a:solidFill>
                  <a:srgbClr val="01B302"/>
                </a:solidFill>
                <a:latin typeface="+mj-lt"/>
                <a:cs typeface="Trebuchet MS"/>
              </a:rPr>
              <a:t>90%</a:t>
            </a:r>
          </a:p>
        </p:txBody>
      </p:sp>
      <p:grpSp>
        <p:nvGrpSpPr>
          <p:cNvPr id="19" name="Group 18">
            <a:extLst>
              <a:ext uri="{FF2B5EF4-FFF2-40B4-BE49-F238E27FC236}">
                <a16:creationId xmlns:a16="http://schemas.microsoft.com/office/drawing/2014/main" id="{A5AAD44A-EB23-8BCF-9E56-263D43578DE3}"/>
              </a:ext>
            </a:extLst>
          </p:cNvPr>
          <p:cNvGrpSpPr/>
          <p:nvPr/>
        </p:nvGrpSpPr>
        <p:grpSpPr>
          <a:xfrm>
            <a:off x="9076629" y="1811353"/>
            <a:ext cx="2277687" cy="1792224"/>
            <a:chOff x="608037" y="5678174"/>
            <a:chExt cx="1690227" cy="1782483"/>
          </a:xfrm>
        </p:grpSpPr>
        <p:sp>
          <p:nvSpPr>
            <p:cNvPr id="20" name="Left Bracket 19">
              <a:extLst>
                <a:ext uri="{FF2B5EF4-FFF2-40B4-BE49-F238E27FC236}">
                  <a16:creationId xmlns:a16="http://schemas.microsoft.com/office/drawing/2014/main" id="{8DA7E8BC-ABAE-7F44-0D20-44B8050AC1DC}"/>
                </a:ext>
              </a:extLst>
            </p:cNvPr>
            <p:cNvSpPr/>
            <p:nvPr/>
          </p:nvSpPr>
          <p:spPr>
            <a:xfrm>
              <a:off x="608037" y="5678174"/>
              <a:ext cx="170184"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sp>
          <p:nvSpPr>
            <p:cNvPr id="21" name="Left Bracket 20">
              <a:extLst>
                <a:ext uri="{FF2B5EF4-FFF2-40B4-BE49-F238E27FC236}">
                  <a16:creationId xmlns:a16="http://schemas.microsoft.com/office/drawing/2014/main" id="{910FC69D-5E29-2CA7-B0BE-799533EEE9B4}"/>
                </a:ext>
              </a:extLst>
            </p:cNvPr>
            <p:cNvSpPr/>
            <p:nvPr/>
          </p:nvSpPr>
          <p:spPr>
            <a:xfrm flipH="1">
              <a:off x="2131423" y="5678174"/>
              <a:ext cx="166841" cy="1782483"/>
            </a:xfrm>
            <a:prstGeom prst="leftBracket">
              <a:avLst>
                <a:gd name="adj" fmla="val 0"/>
              </a:avLst>
            </a:prstGeom>
            <a:ln w="12700">
              <a:solidFill>
                <a:srgbClr val="01B3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01B302"/>
                </a:solidFill>
                <a:latin typeface="+mj-lt"/>
              </a:endParaRPr>
            </a:p>
          </p:txBody>
        </p:sp>
      </p:grpSp>
      <p:sp>
        <p:nvSpPr>
          <p:cNvPr id="6" name="Text Placeholder 5">
            <a:extLst>
              <a:ext uri="{FF2B5EF4-FFF2-40B4-BE49-F238E27FC236}">
                <a16:creationId xmlns:a16="http://schemas.microsoft.com/office/drawing/2014/main" id="{B0508611-3B69-B802-C47C-C6986CA139AC}"/>
              </a:ext>
            </a:extLst>
          </p:cNvPr>
          <p:cNvSpPr>
            <a:spLocks noGrp="1"/>
          </p:cNvSpPr>
          <p:nvPr>
            <p:ph type="body" sz="quarter" idx="13"/>
          </p:nvPr>
        </p:nvSpPr>
        <p:spPr>
          <a:xfrm>
            <a:off x="838200" y="941388"/>
            <a:ext cx="2403764" cy="381000"/>
          </a:xfrm>
        </p:spPr>
        <p:txBody>
          <a:bodyPr/>
          <a:lstStyle/>
          <a:p>
            <a:r>
              <a:rPr lang="en-IN"/>
              <a:t>IN NUMBERS</a:t>
            </a:r>
            <a:endParaRPr lang="en-IN" dirty="0"/>
          </a:p>
        </p:txBody>
      </p:sp>
      <p:sp>
        <p:nvSpPr>
          <p:cNvPr id="7" name="Text Placeholder 6">
            <a:extLst>
              <a:ext uri="{FF2B5EF4-FFF2-40B4-BE49-F238E27FC236}">
                <a16:creationId xmlns:a16="http://schemas.microsoft.com/office/drawing/2014/main" id="{0D6B2831-F914-BBBA-FBF5-99BE1D8D6B2C}"/>
              </a:ext>
            </a:extLst>
          </p:cNvPr>
          <p:cNvSpPr>
            <a:spLocks noGrp="1"/>
          </p:cNvSpPr>
          <p:nvPr>
            <p:ph type="body" sz="quarter" idx="14"/>
          </p:nvPr>
        </p:nvSpPr>
        <p:spPr>
          <a:xfrm>
            <a:off x="3348412" y="1271588"/>
            <a:ext cx="287338" cy="50800"/>
          </a:xfrm>
        </p:spPr>
        <p:txBody>
          <a:bodyPr/>
          <a:lstStyle/>
          <a:p>
            <a:r>
              <a:rPr lang="en-IN"/>
              <a:t> </a:t>
            </a:r>
            <a:endParaRPr lang="en-IN" dirty="0"/>
          </a:p>
        </p:txBody>
      </p:sp>
      <p:sp>
        <p:nvSpPr>
          <p:cNvPr id="2" name="Text Placeholder 1">
            <a:extLst>
              <a:ext uri="{FF2B5EF4-FFF2-40B4-BE49-F238E27FC236}">
                <a16:creationId xmlns:a16="http://schemas.microsoft.com/office/drawing/2014/main" id="{6675CBD0-D9DF-391F-6C4F-0DBDBF9C7749}"/>
              </a:ext>
            </a:extLst>
          </p:cNvPr>
          <p:cNvSpPr>
            <a:spLocks noGrp="1"/>
          </p:cNvSpPr>
          <p:nvPr>
            <p:ph type="body" sz="quarter" idx="11"/>
          </p:nvPr>
        </p:nvSpPr>
        <p:spPr>
          <a:xfrm>
            <a:off x="853531" y="499759"/>
            <a:ext cx="4099469" cy="347472"/>
          </a:xfrm>
        </p:spPr>
        <p:txBody>
          <a:bodyPr/>
          <a:lstStyle/>
          <a:p>
            <a:r>
              <a:rPr lang="en-IN"/>
              <a:t>OUR BUSINESS </a:t>
            </a:r>
            <a:endParaRPr lang="en-IN" dirty="0"/>
          </a:p>
        </p:txBody>
      </p:sp>
      <p:sp>
        <p:nvSpPr>
          <p:cNvPr id="29" name="Rectangle 28">
            <a:extLst>
              <a:ext uri="{FF2B5EF4-FFF2-40B4-BE49-F238E27FC236}">
                <a16:creationId xmlns:a16="http://schemas.microsoft.com/office/drawing/2014/main" id="{ACE3FEB1-844D-D411-1BCF-D6FD1C7D43F7}"/>
              </a:ext>
            </a:extLst>
          </p:cNvPr>
          <p:cNvSpPr/>
          <p:nvPr/>
        </p:nvSpPr>
        <p:spPr>
          <a:xfrm>
            <a:off x="844550" y="4199146"/>
            <a:ext cx="10503416" cy="1758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30" name="object 21">
            <a:extLst>
              <a:ext uri="{FF2B5EF4-FFF2-40B4-BE49-F238E27FC236}">
                <a16:creationId xmlns:a16="http://schemas.microsoft.com/office/drawing/2014/main" id="{1CE9742A-C377-E8D0-A04B-1D6BE5031724}"/>
              </a:ext>
            </a:extLst>
          </p:cNvPr>
          <p:cNvSpPr txBox="1"/>
          <p:nvPr/>
        </p:nvSpPr>
        <p:spPr>
          <a:xfrm>
            <a:off x="2591478" y="5179866"/>
            <a:ext cx="1851568" cy="497637"/>
          </a:xfrm>
          <a:prstGeom prst="rect">
            <a:avLst/>
          </a:prstGeom>
        </p:spPr>
        <p:txBody>
          <a:bodyPr vert="horz" wrap="square" lIns="0" tIns="0" rIns="0" bIns="0" rtlCol="0">
            <a:spAutoFit/>
          </a:bodyPr>
          <a:lstStyle/>
          <a:p>
            <a:pPr marL="11527" marR="4611" algn="l">
              <a:lnSpc>
                <a:spcPct val="105300"/>
              </a:lnSpc>
              <a:spcBef>
                <a:spcPts val="91"/>
              </a:spcBef>
            </a:pPr>
            <a:r>
              <a:rPr lang="en-IN" sz="1600" dirty="0">
                <a:solidFill>
                  <a:schemeClr val="tx1"/>
                </a:solidFill>
                <a:latin typeface="+mj-lt"/>
                <a:cs typeface="Avenir LT Pro 55 Roman"/>
              </a:rPr>
              <a:t>CUSTOMER RENEWAL RATE</a:t>
            </a:r>
          </a:p>
        </p:txBody>
      </p:sp>
      <p:sp>
        <p:nvSpPr>
          <p:cNvPr id="32" name="object 29">
            <a:extLst>
              <a:ext uri="{FF2B5EF4-FFF2-40B4-BE49-F238E27FC236}">
                <a16:creationId xmlns:a16="http://schemas.microsoft.com/office/drawing/2014/main" id="{C3122C03-061E-8C1B-9F6A-00A45C725612}"/>
              </a:ext>
            </a:extLst>
          </p:cNvPr>
          <p:cNvSpPr txBox="1"/>
          <p:nvPr/>
        </p:nvSpPr>
        <p:spPr>
          <a:xfrm>
            <a:off x="2591478" y="4393308"/>
            <a:ext cx="1664697" cy="677108"/>
          </a:xfrm>
          <a:prstGeom prst="rect">
            <a:avLst/>
          </a:prstGeom>
        </p:spPr>
        <p:txBody>
          <a:bodyPr vert="horz" wrap="square" lIns="0" tIns="0" rIns="0" bIns="0" rtlCol="0">
            <a:spAutoFit/>
          </a:bodyPr>
          <a:lstStyle/>
          <a:p>
            <a:pPr marL="14408" algn="l">
              <a:spcBef>
                <a:spcPts val="1616"/>
              </a:spcBef>
              <a:tabLst>
                <a:tab pos="1528417" algn="l"/>
                <a:tab pos="3057409" algn="l"/>
                <a:tab pos="4648069" algn="l"/>
              </a:tabLst>
            </a:pPr>
            <a:r>
              <a:rPr lang="en-IN" sz="4400" b="1" spc="77" dirty="0">
                <a:solidFill>
                  <a:schemeClr val="accent2"/>
                </a:solidFill>
                <a:latin typeface="+mj-lt"/>
                <a:cs typeface="Trebuchet MS"/>
              </a:rPr>
              <a:t>97%</a:t>
            </a:r>
          </a:p>
        </p:txBody>
      </p:sp>
      <p:sp>
        <p:nvSpPr>
          <p:cNvPr id="33" name="object 21">
            <a:extLst>
              <a:ext uri="{FF2B5EF4-FFF2-40B4-BE49-F238E27FC236}">
                <a16:creationId xmlns:a16="http://schemas.microsoft.com/office/drawing/2014/main" id="{0D61CD32-0E1C-409A-AAAC-78D61F55C155}"/>
              </a:ext>
            </a:extLst>
          </p:cNvPr>
          <p:cNvSpPr txBox="1"/>
          <p:nvPr/>
        </p:nvSpPr>
        <p:spPr>
          <a:xfrm>
            <a:off x="6213009" y="5179866"/>
            <a:ext cx="1704217" cy="497637"/>
          </a:xfrm>
          <a:prstGeom prst="rect">
            <a:avLst/>
          </a:prstGeom>
        </p:spPr>
        <p:txBody>
          <a:bodyPr vert="horz" wrap="square" lIns="0" tIns="0" rIns="0" bIns="0" rtlCol="0">
            <a:spAutoFit/>
          </a:bodyPr>
          <a:lstStyle/>
          <a:p>
            <a:pPr marL="11527" marR="4611" algn="l">
              <a:lnSpc>
                <a:spcPct val="105300"/>
              </a:lnSpc>
              <a:spcBef>
                <a:spcPts val="91"/>
              </a:spcBef>
            </a:pPr>
            <a:r>
              <a:rPr lang="en-IN" sz="1600" dirty="0">
                <a:solidFill>
                  <a:schemeClr val="tx1"/>
                </a:solidFill>
                <a:latin typeface="+mj-lt"/>
                <a:cs typeface="Avenir LT Pro 55 Roman"/>
              </a:rPr>
              <a:t>PEOPLE WORLDWIDE</a:t>
            </a:r>
          </a:p>
        </p:txBody>
      </p:sp>
      <p:sp>
        <p:nvSpPr>
          <p:cNvPr id="34" name="object 29">
            <a:extLst>
              <a:ext uri="{FF2B5EF4-FFF2-40B4-BE49-F238E27FC236}">
                <a16:creationId xmlns:a16="http://schemas.microsoft.com/office/drawing/2014/main" id="{F4D41EBA-98E2-2EB3-CF2D-61D923CAD090}"/>
              </a:ext>
            </a:extLst>
          </p:cNvPr>
          <p:cNvSpPr txBox="1"/>
          <p:nvPr/>
        </p:nvSpPr>
        <p:spPr>
          <a:xfrm>
            <a:off x="6213009" y="4393308"/>
            <a:ext cx="1664045" cy="677108"/>
          </a:xfrm>
          <a:prstGeom prst="rect">
            <a:avLst/>
          </a:prstGeom>
        </p:spPr>
        <p:txBody>
          <a:bodyPr vert="horz" wrap="square" lIns="0" tIns="0" rIns="0" bIns="0" rtlCol="0">
            <a:spAutoFit/>
          </a:bodyPr>
          <a:lstStyle/>
          <a:p>
            <a:pPr marL="14408" algn="l">
              <a:spcBef>
                <a:spcPts val="1616"/>
              </a:spcBef>
              <a:tabLst>
                <a:tab pos="1528417" algn="l"/>
                <a:tab pos="3057409" algn="l"/>
                <a:tab pos="4648069" algn="l"/>
              </a:tabLst>
            </a:pPr>
            <a:r>
              <a:rPr lang="en-US" sz="4400" b="1" spc="77" dirty="0">
                <a:solidFill>
                  <a:schemeClr val="accent2"/>
                </a:solidFill>
                <a:latin typeface="+mj-lt"/>
                <a:cs typeface="Trebuchet MS"/>
              </a:rPr>
              <a:t>80</a:t>
            </a:r>
          </a:p>
        </p:txBody>
      </p:sp>
      <p:sp>
        <p:nvSpPr>
          <p:cNvPr id="35" name="object 21">
            <a:extLst>
              <a:ext uri="{FF2B5EF4-FFF2-40B4-BE49-F238E27FC236}">
                <a16:creationId xmlns:a16="http://schemas.microsoft.com/office/drawing/2014/main" id="{7B9E409F-C837-7E07-D7C5-BA0544BA5C06}"/>
              </a:ext>
            </a:extLst>
          </p:cNvPr>
          <p:cNvSpPr txBox="1"/>
          <p:nvPr/>
        </p:nvSpPr>
        <p:spPr>
          <a:xfrm>
            <a:off x="9630357" y="5179866"/>
            <a:ext cx="1697455" cy="497637"/>
          </a:xfrm>
          <a:prstGeom prst="rect">
            <a:avLst/>
          </a:prstGeom>
        </p:spPr>
        <p:txBody>
          <a:bodyPr vert="horz" wrap="square" lIns="0" tIns="0" rIns="0" bIns="0" rtlCol="0">
            <a:spAutoFit/>
          </a:bodyPr>
          <a:lstStyle/>
          <a:p>
            <a:pPr marL="11527" marR="4611" algn="l">
              <a:lnSpc>
                <a:spcPct val="105300"/>
              </a:lnSpc>
              <a:spcBef>
                <a:spcPts val="91"/>
              </a:spcBef>
            </a:pPr>
            <a:r>
              <a:rPr lang="en-US" sz="1600" dirty="0">
                <a:solidFill>
                  <a:schemeClr val="tx1"/>
                </a:solidFill>
                <a:latin typeface="+mj-lt"/>
                <a:cs typeface="Avenir LT Pro 55 Roman"/>
              </a:rPr>
              <a:t>COUNTRY FOOTPRINT</a:t>
            </a:r>
          </a:p>
        </p:txBody>
      </p:sp>
      <p:sp>
        <p:nvSpPr>
          <p:cNvPr id="36" name="object 29">
            <a:extLst>
              <a:ext uri="{FF2B5EF4-FFF2-40B4-BE49-F238E27FC236}">
                <a16:creationId xmlns:a16="http://schemas.microsoft.com/office/drawing/2014/main" id="{411D1CE7-59C4-5570-8DBE-5458D417DE5E}"/>
              </a:ext>
            </a:extLst>
          </p:cNvPr>
          <p:cNvSpPr txBox="1"/>
          <p:nvPr/>
        </p:nvSpPr>
        <p:spPr>
          <a:xfrm>
            <a:off x="9630357" y="4393308"/>
            <a:ext cx="1697455" cy="677108"/>
          </a:xfrm>
          <a:prstGeom prst="rect">
            <a:avLst/>
          </a:prstGeom>
        </p:spPr>
        <p:txBody>
          <a:bodyPr vert="horz" wrap="square" lIns="0" tIns="0" rIns="0" bIns="0" rtlCol="0">
            <a:spAutoFit/>
          </a:bodyPr>
          <a:lstStyle/>
          <a:p>
            <a:pPr marL="14408" algn="l">
              <a:spcBef>
                <a:spcPts val="1616"/>
              </a:spcBef>
              <a:tabLst>
                <a:tab pos="1528417" algn="l"/>
                <a:tab pos="3057409" algn="l"/>
                <a:tab pos="4648069" algn="l"/>
              </a:tabLst>
            </a:pPr>
            <a:r>
              <a:rPr lang="en-US" sz="4400" b="1" spc="77" dirty="0">
                <a:solidFill>
                  <a:schemeClr val="accent2"/>
                </a:solidFill>
                <a:latin typeface="+mj-lt"/>
                <a:cs typeface="Trebuchet MS"/>
              </a:rPr>
              <a:t>50+</a:t>
            </a:r>
          </a:p>
        </p:txBody>
      </p:sp>
      <p:sp>
        <p:nvSpPr>
          <p:cNvPr id="37" name="object 5">
            <a:extLst>
              <a:ext uri="{FF2B5EF4-FFF2-40B4-BE49-F238E27FC236}">
                <a16:creationId xmlns:a16="http://schemas.microsoft.com/office/drawing/2014/main" id="{4CA5284F-A17B-7A16-B2D5-417785576470}"/>
              </a:ext>
            </a:extLst>
          </p:cNvPr>
          <p:cNvSpPr/>
          <p:nvPr/>
        </p:nvSpPr>
        <p:spPr>
          <a:xfrm>
            <a:off x="705028" y="4032988"/>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latin typeface="+mj-lt"/>
            </a:endParaRPr>
          </a:p>
        </p:txBody>
      </p:sp>
      <p:sp>
        <p:nvSpPr>
          <p:cNvPr id="38" name="object 5">
            <a:extLst>
              <a:ext uri="{FF2B5EF4-FFF2-40B4-BE49-F238E27FC236}">
                <a16:creationId xmlns:a16="http://schemas.microsoft.com/office/drawing/2014/main" id="{142802BC-7874-88CC-80A2-E8A5B8F63B30}"/>
              </a:ext>
            </a:extLst>
          </p:cNvPr>
          <p:cNvSpPr/>
          <p:nvPr/>
        </p:nvSpPr>
        <p:spPr>
          <a:xfrm flipH="1" flipV="1">
            <a:off x="10990634" y="5640122"/>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latin typeface="+mj-lt"/>
            </a:endParaRPr>
          </a:p>
        </p:txBody>
      </p:sp>
      <p:grpSp>
        <p:nvGrpSpPr>
          <p:cNvPr id="50" name="Graphic 10">
            <a:extLst>
              <a:ext uri="{FF2B5EF4-FFF2-40B4-BE49-F238E27FC236}">
                <a16:creationId xmlns:a16="http://schemas.microsoft.com/office/drawing/2014/main" id="{B8860DD9-AA59-965C-E9AE-D16195462C28}"/>
              </a:ext>
            </a:extLst>
          </p:cNvPr>
          <p:cNvGrpSpPr/>
          <p:nvPr/>
        </p:nvGrpSpPr>
        <p:grpSpPr>
          <a:xfrm>
            <a:off x="1163386" y="4596824"/>
            <a:ext cx="1157262" cy="868783"/>
            <a:chOff x="4025032" y="1873705"/>
            <a:chExt cx="4143453" cy="3110588"/>
          </a:xfrm>
          <a:solidFill>
            <a:schemeClr val="accent3"/>
          </a:solidFill>
        </p:grpSpPr>
        <p:sp>
          <p:nvSpPr>
            <p:cNvPr id="51" name="Freeform: Shape 50">
              <a:extLst>
                <a:ext uri="{FF2B5EF4-FFF2-40B4-BE49-F238E27FC236}">
                  <a16:creationId xmlns:a16="http://schemas.microsoft.com/office/drawing/2014/main" id="{151D2538-1305-4B65-B0AD-338D6CED1D53}"/>
                </a:ext>
              </a:extLst>
            </p:cNvPr>
            <p:cNvSpPr/>
            <p:nvPr/>
          </p:nvSpPr>
          <p:spPr>
            <a:xfrm>
              <a:off x="7433801" y="1918371"/>
              <a:ext cx="734685" cy="3022029"/>
            </a:xfrm>
            <a:custGeom>
              <a:avLst/>
              <a:gdLst>
                <a:gd name="connsiteX0" fmla="*/ 219117 w 734685"/>
                <a:gd name="connsiteY0" fmla="*/ 128868 h 3022029"/>
                <a:gd name="connsiteX1" fmla="*/ 328439 w 734685"/>
                <a:gd name="connsiteY1" fmla="*/ 134151 h 3022029"/>
                <a:gd name="connsiteX2" fmla="*/ 392244 w 734685"/>
                <a:gd name="connsiteY2" fmla="*/ 76036 h 3022029"/>
                <a:gd name="connsiteX3" fmla="*/ 334129 w 734685"/>
                <a:gd name="connsiteY3" fmla="*/ 12231 h 3022029"/>
                <a:gd name="connsiteX4" fmla="*/ 76471 w 734685"/>
                <a:gd name="connsiteY4" fmla="*/ 39 h 3022029"/>
                <a:gd name="connsiteX5" fmla="*/ 12260 w 734685"/>
                <a:gd name="connsiteY5" fmla="*/ 57748 h 3022029"/>
                <a:gd name="connsiteX6" fmla="*/ 68 w 734685"/>
                <a:gd name="connsiteY6" fmla="*/ 316218 h 3022029"/>
                <a:gd name="connsiteX7" fmla="*/ 58183 w 734685"/>
                <a:gd name="connsiteY7" fmla="*/ 380023 h 3022029"/>
                <a:gd name="connsiteX8" fmla="*/ 121988 w 734685"/>
                <a:gd name="connsiteY8" fmla="*/ 321908 h 3022029"/>
                <a:gd name="connsiteX9" fmla="*/ 127271 w 734685"/>
                <a:gd name="connsiteY9" fmla="*/ 210148 h 3022029"/>
                <a:gd name="connsiteX10" fmla="*/ 30142 w 734685"/>
                <a:gd name="connsiteY10" fmla="*/ 2917991 h 3022029"/>
                <a:gd name="connsiteX11" fmla="*/ 31556 w 734685"/>
                <a:gd name="connsiteY11" fmla="*/ 3004766 h 3022029"/>
                <a:gd name="connsiteX12" fmla="*/ 73220 w 734685"/>
                <a:gd name="connsiteY12" fmla="*/ 3022030 h 3022029"/>
                <a:gd name="connsiteX13" fmla="*/ 219117 w 734685"/>
                <a:gd name="connsiteY13" fmla="*/ 128868 h 30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4685" h="3022029">
                  <a:moveTo>
                    <a:pt x="219117" y="128868"/>
                  </a:moveTo>
                  <a:lnTo>
                    <a:pt x="328439" y="134151"/>
                  </a:lnTo>
                  <a:cubicBezTo>
                    <a:pt x="362089" y="135724"/>
                    <a:pt x="390659" y="109702"/>
                    <a:pt x="392244" y="76036"/>
                  </a:cubicBezTo>
                  <a:cubicBezTo>
                    <a:pt x="393829" y="42370"/>
                    <a:pt x="367779" y="13804"/>
                    <a:pt x="334129" y="12231"/>
                  </a:cubicBezTo>
                  <a:lnTo>
                    <a:pt x="76471" y="39"/>
                  </a:lnTo>
                  <a:cubicBezTo>
                    <a:pt x="43024" y="-1139"/>
                    <a:pt x="14645" y="24366"/>
                    <a:pt x="12260" y="57748"/>
                  </a:cubicBezTo>
                  <a:lnTo>
                    <a:pt x="68" y="316218"/>
                  </a:lnTo>
                  <a:cubicBezTo>
                    <a:pt x="-1505" y="349885"/>
                    <a:pt x="24517" y="378451"/>
                    <a:pt x="58183" y="380023"/>
                  </a:cubicBezTo>
                  <a:cubicBezTo>
                    <a:pt x="91849" y="381596"/>
                    <a:pt x="120415" y="355574"/>
                    <a:pt x="121988" y="321908"/>
                  </a:cubicBezTo>
                  <a:lnTo>
                    <a:pt x="127271" y="210148"/>
                  </a:lnTo>
                  <a:cubicBezTo>
                    <a:pt x="808601" y="999060"/>
                    <a:pt x="766254" y="2179924"/>
                    <a:pt x="30142" y="2917991"/>
                  </a:cubicBezTo>
                  <a:cubicBezTo>
                    <a:pt x="6570" y="2942343"/>
                    <a:pt x="7204" y="2981195"/>
                    <a:pt x="31556" y="3004766"/>
                  </a:cubicBezTo>
                  <a:cubicBezTo>
                    <a:pt x="42748" y="3015600"/>
                    <a:pt x="57642" y="3021774"/>
                    <a:pt x="73220" y="3022030"/>
                  </a:cubicBezTo>
                  <a:cubicBezTo>
                    <a:pt x="919345" y="2293355"/>
                    <a:pt x="938039" y="948577"/>
                    <a:pt x="219117" y="128868"/>
                  </a:cubicBezTo>
                  <a:close/>
                </a:path>
              </a:pathLst>
            </a:custGeom>
            <a:grpFill/>
            <a:ln w="40640"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6850E015-E737-C1B4-6C8E-2649484A3B95}"/>
                </a:ext>
              </a:extLst>
            </p:cNvPr>
            <p:cNvSpPr/>
            <p:nvPr/>
          </p:nvSpPr>
          <p:spPr>
            <a:xfrm>
              <a:off x="4025032" y="1916717"/>
              <a:ext cx="732716" cy="3022904"/>
            </a:xfrm>
            <a:custGeom>
              <a:avLst/>
              <a:gdLst>
                <a:gd name="connsiteX0" fmla="*/ 674983 w 732716"/>
                <a:gd name="connsiteY0" fmla="*/ 2642888 h 3022904"/>
                <a:gd name="connsiteX1" fmla="*/ 611178 w 732716"/>
                <a:gd name="connsiteY1" fmla="*/ 2701003 h 3022904"/>
                <a:gd name="connsiteX2" fmla="*/ 607927 w 732716"/>
                <a:gd name="connsiteY2" fmla="*/ 2812763 h 3022904"/>
                <a:gd name="connsiteX3" fmla="*/ 705057 w 732716"/>
                <a:gd name="connsiteY3" fmla="*/ 104513 h 3022904"/>
                <a:gd name="connsiteX4" fmla="*/ 618900 w 732716"/>
                <a:gd name="connsiteY4" fmla="*/ 18356 h 3022904"/>
                <a:gd name="connsiteX5" fmla="*/ 514049 w 732716"/>
                <a:gd name="connsiteY5" fmla="*/ 2894043 h 3022904"/>
                <a:gd name="connsiteX6" fmla="*/ 404727 w 732716"/>
                <a:gd name="connsiteY6" fmla="*/ 2888760 h 3022904"/>
                <a:gd name="connsiteX7" fmla="*/ 340922 w 732716"/>
                <a:gd name="connsiteY7" fmla="*/ 2946875 h 3022904"/>
                <a:gd name="connsiteX8" fmla="*/ 399038 w 732716"/>
                <a:gd name="connsiteY8" fmla="*/ 3010680 h 3022904"/>
                <a:gd name="connsiteX9" fmla="*/ 657102 w 732716"/>
                <a:gd name="connsiteY9" fmla="*/ 3022872 h 3022904"/>
                <a:gd name="connsiteX10" fmla="*/ 703431 w 732716"/>
                <a:gd name="connsiteY10" fmla="*/ 3004177 h 3022904"/>
                <a:gd name="connsiteX11" fmla="*/ 720906 w 732716"/>
                <a:gd name="connsiteY11" fmla="*/ 2963537 h 3022904"/>
                <a:gd name="connsiteX12" fmla="*/ 732692 w 732716"/>
                <a:gd name="connsiteY12" fmla="*/ 2705473 h 3022904"/>
                <a:gd name="connsiteX13" fmla="*/ 674983 w 732716"/>
                <a:gd name="connsiteY13" fmla="*/ 2642888 h 302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716" h="3022904">
                  <a:moveTo>
                    <a:pt x="674983" y="2642888"/>
                  </a:moveTo>
                  <a:cubicBezTo>
                    <a:pt x="641386" y="2641506"/>
                    <a:pt x="612930" y="2667422"/>
                    <a:pt x="611178" y="2701003"/>
                  </a:cubicBezTo>
                  <a:lnTo>
                    <a:pt x="607927" y="2812763"/>
                  </a:lnTo>
                  <a:cubicBezTo>
                    <a:pt x="-73671" y="2023786"/>
                    <a:pt x="-31310" y="842633"/>
                    <a:pt x="705057" y="104513"/>
                  </a:cubicBezTo>
                  <a:cubicBezTo>
                    <a:pt x="761546" y="50056"/>
                    <a:pt x="673764" y="-38540"/>
                    <a:pt x="618900" y="18356"/>
                  </a:cubicBezTo>
                  <a:cubicBezTo>
                    <a:pt x="-164071" y="801404"/>
                    <a:pt x="-209817" y="2056054"/>
                    <a:pt x="514049" y="2894043"/>
                  </a:cubicBezTo>
                  <a:lnTo>
                    <a:pt x="404727" y="2888760"/>
                  </a:lnTo>
                  <a:cubicBezTo>
                    <a:pt x="371061" y="2887187"/>
                    <a:pt x="342495" y="2913209"/>
                    <a:pt x="340922" y="2946875"/>
                  </a:cubicBezTo>
                  <a:cubicBezTo>
                    <a:pt x="339350" y="2980541"/>
                    <a:pt x="365371" y="3009107"/>
                    <a:pt x="399038" y="3010680"/>
                  </a:cubicBezTo>
                  <a:lnTo>
                    <a:pt x="657102" y="3022872"/>
                  </a:lnTo>
                  <a:cubicBezTo>
                    <a:pt x="674487" y="3023441"/>
                    <a:pt x="691308" y="3016654"/>
                    <a:pt x="703431" y="3004177"/>
                  </a:cubicBezTo>
                  <a:cubicBezTo>
                    <a:pt x="713916" y="2993148"/>
                    <a:pt x="720114" y="2978733"/>
                    <a:pt x="720906" y="2963537"/>
                  </a:cubicBezTo>
                  <a:lnTo>
                    <a:pt x="732692" y="2705473"/>
                  </a:lnTo>
                  <a:cubicBezTo>
                    <a:pt x="733619" y="2672409"/>
                    <a:pt x="708011" y="2644639"/>
                    <a:pt x="674983" y="2642888"/>
                  </a:cubicBezTo>
                  <a:close/>
                </a:path>
              </a:pathLst>
            </a:custGeom>
            <a:grpFill/>
            <a:ln w="40640"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4C0F8C09-ACD7-8A5A-E965-8B49213E5ACB}"/>
                </a:ext>
              </a:extLst>
            </p:cNvPr>
            <p:cNvSpPr/>
            <p:nvPr/>
          </p:nvSpPr>
          <p:spPr>
            <a:xfrm>
              <a:off x="4539486" y="1873705"/>
              <a:ext cx="3111808" cy="3110588"/>
            </a:xfrm>
            <a:custGeom>
              <a:avLst/>
              <a:gdLst>
                <a:gd name="connsiteX0" fmla="*/ 2800911 w 3111808"/>
                <a:gd name="connsiteY0" fmla="*/ 1972261 h 3110588"/>
                <a:gd name="connsiteX1" fmla="*/ 2941119 w 3111808"/>
                <a:gd name="connsiteY1" fmla="*/ 1921054 h 3110588"/>
                <a:gd name="connsiteX2" fmla="*/ 3111807 w 3111808"/>
                <a:gd name="connsiteY2" fmla="*/ 1734110 h 3110588"/>
                <a:gd name="connsiteX3" fmla="*/ 3111807 w 3111808"/>
                <a:gd name="connsiteY3" fmla="*/ 1392734 h 3110588"/>
                <a:gd name="connsiteX4" fmla="*/ 2861465 w 3111808"/>
                <a:gd name="connsiteY4" fmla="*/ 1197662 h 3110588"/>
                <a:gd name="connsiteX5" fmla="*/ 2805788 w 3111808"/>
                <a:gd name="connsiteY5" fmla="*/ 1152146 h 3110588"/>
                <a:gd name="connsiteX6" fmla="*/ 2731010 w 3111808"/>
                <a:gd name="connsiteY6" fmla="*/ 970078 h 3110588"/>
                <a:gd name="connsiteX7" fmla="*/ 2738732 w 3111808"/>
                <a:gd name="connsiteY7" fmla="*/ 897739 h 3110588"/>
                <a:gd name="connsiteX8" fmla="*/ 2781810 w 3111808"/>
                <a:gd name="connsiteY8" fmla="*/ 579934 h 3110588"/>
                <a:gd name="connsiteX9" fmla="*/ 2542034 w 3111808"/>
                <a:gd name="connsiteY9" fmla="*/ 340158 h 3110588"/>
                <a:gd name="connsiteX10" fmla="*/ 2223823 w 3111808"/>
                <a:gd name="connsiteY10" fmla="*/ 380798 h 3110588"/>
                <a:gd name="connsiteX11" fmla="*/ 2151890 w 3111808"/>
                <a:gd name="connsiteY11" fmla="*/ 388113 h 3110588"/>
                <a:gd name="connsiteX12" fmla="*/ 1974293 w 3111808"/>
                <a:gd name="connsiteY12" fmla="*/ 314149 h 3110588"/>
                <a:gd name="connsiteX13" fmla="*/ 1928777 w 3111808"/>
                <a:gd name="connsiteY13" fmla="*/ 257659 h 3110588"/>
                <a:gd name="connsiteX14" fmla="*/ 1922274 w 3111808"/>
                <a:gd name="connsiteY14" fmla="*/ 170689 h 3110588"/>
                <a:gd name="connsiteX15" fmla="*/ 1735330 w 3111808"/>
                <a:gd name="connsiteY15" fmla="*/ 1 h 3110588"/>
                <a:gd name="connsiteX16" fmla="*/ 1393954 w 3111808"/>
                <a:gd name="connsiteY16" fmla="*/ 1 h 3110588"/>
                <a:gd name="connsiteX17" fmla="*/ 1197663 w 3111808"/>
                <a:gd name="connsiteY17" fmla="*/ 262129 h 3110588"/>
                <a:gd name="connsiteX18" fmla="*/ 1152552 w 3111808"/>
                <a:gd name="connsiteY18" fmla="*/ 317806 h 3110588"/>
                <a:gd name="connsiteX19" fmla="*/ 981052 w 3111808"/>
                <a:gd name="connsiteY19" fmla="*/ 388926 h 3110588"/>
                <a:gd name="connsiteX20" fmla="*/ 833935 w 3111808"/>
                <a:gd name="connsiteY20" fmla="*/ 318619 h 3110588"/>
                <a:gd name="connsiteX21" fmla="*/ 581154 w 3111808"/>
                <a:gd name="connsiteY21" fmla="*/ 329998 h 3110588"/>
                <a:gd name="connsiteX22" fmla="*/ 341378 w 3111808"/>
                <a:gd name="connsiteY22" fmla="*/ 569774 h 3110588"/>
                <a:gd name="connsiteX23" fmla="*/ 391772 w 3111808"/>
                <a:gd name="connsiteY23" fmla="*/ 898146 h 3110588"/>
                <a:gd name="connsiteX24" fmla="*/ 399087 w 3111808"/>
                <a:gd name="connsiteY24" fmla="*/ 970078 h 3110588"/>
                <a:gd name="connsiteX25" fmla="*/ 329186 w 3111808"/>
                <a:gd name="connsiteY25" fmla="*/ 1136702 h 3110588"/>
                <a:gd name="connsiteX26" fmla="*/ 170690 w 3111808"/>
                <a:gd name="connsiteY26" fmla="*/ 1190753 h 3110588"/>
                <a:gd name="connsiteX27" fmla="*/ 2 w 3111808"/>
                <a:gd name="connsiteY27" fmla="*/ 1377698 h 3110588"/>
                <a:gd name="connsiteX28" fmla="*/ 2 w 3111808"/>
                <a:gd name="connsiteY28" fmla="*/ 1717854 h 3110588"/>
                <a:gd name="connsiteX29" fmla="*/ 168658 w 3111808"/>
                <a:gd name="connsiteY29" fmla="*/ 1904392 h 3110588"/>
                <a:gd name="connsiteX30" fmla="*/ 323903 w 3111808"/>
                <a:gd name="connsiteY30" fmla="*/ 1960475 h 3110588"/>
                <a:gd name="connsiteX31" fmla="*/ 392178 w 3111808"/>
                <a:gd name="connsiteY31" fmla="*/ 2127912 h 3110588"/>
                <a:gd name="connsiteX32" fmla="*/ 384050 w 3111808"/>
                <a:gd name="connsiteY32" fmla="*/ 2199438 h 3110588"/>
                <a:gd name="connsiteX33" fmla="*/ 329999 w 3111808"/>
                <a:gd name="connsiteY33" fmla="*/ 2530654 h 3110588"/>
                <a:gd name="connsiteX34" fmla="*/ 569775 w 3111808"/>
                <a:gd name="connsiteY34" fmla="*/ 2770430 h 3110588"/>
                <a:gd name="connsiteX35" fmla="*/ 894895 w 3111808"/>
                <a:gd name="connsiteY35" fmla="*/ 2722882 h 3110588"/>
                <a:gd name="connsiteX36" fmla="*/ 967234 w 3111808"/>
                <a:gd name="connsiteY36" fmla="*/ 2715973 h 3110588"/>
                <a:gd name="connsiteX37" fmla="*/ 1137516 w 3111808"/>
                <a:gd name="connsiteY37" fmla="*/ 2788718 h 3110588"/>
                <a:gd name="connsiteX38" fmla="*/ 1182220 w 3111808"/>
                <a:gd name="connsiteY38" fmla="*/ 2844802 h 3110588"/>
                <a:gd name="connsiteX39" fmla="*/ 1190754 w 3111808"/>
                <a:gd name="connsiteY39" fmla="*/ 2939899 h 3110588"/>
                <a:gd name="connsiteX40" fmla="*/ 1377698 w 3111808"/>
                <a:gd name="connsiteY40" fmla="*/ 3110587 h 3110588"/>
                <a:gd name="connsiteX41" fmla="*/ 1719074 w 3111808"/>
                <a:gd name="connsiteY41" fmla="*/ 3110587 h 3110588"/>
                <a:gd name="connsiteX42" fmla="*/ 1914552 w 3111808"/>
                <a:gd name="connsiteY42" fmla="*/ 2854149 h 3110588"/>
                <a:gd name="connsiteX43" fmla="*/ 1960882 w 3111808"/>
                <a:gd name="connsiteY43" fmla="*/ 2798066 h 3110588"/>
                <a:gd name="connsiteX44" fmla="*/ 2138885 w 3111808"/>
                <a:gd name="connsiteY44" fmla="*/ 2726539 h 3110588"/>
                <a:gd name="connsiteX45" fmla="*/ 2210412 w 3111808"/>
                <a:gd name="connsiteY45" fmla="*/ 2734667 h 3110588"/>
                <a:gd name="connsiteX46" fmla="*/ 2531874 w 3111808"/>
                <a:gd name="connsiteY46" fmla="*/ 2780590 h 3110588"/>
                <a:gd name="connsiteX47" fmla="*/ 2771650 w 3111808"/>
                <a:gd name="connsiteY47" fmla="*/ 2540814 h 3110588"/>
                <a:gd name="connsiteX48" fmla="*/ 2731010 w 3111808"/>
                <a:gd name="connsiteY48" fmla="*/ 2225854 h 3110588"/>
                <a:gd name="connsiteX49" fmla="*/ 2724101 w 3111808"/>
                <a:gd name="connsiteY49" fmla="*/ 2153515 h 3110588"/>
                <a:gd name="connsiteX50" fmla="*/ 2800911 w 3111808"/>
                <a:gd name="connsiteY50" fmla="*/ 1972261 h 3110588"/>
                <a:gd name="connsiteX51" fmla="*/ 2636319 w 3111808"/>
                <a:gd name="connsiteY51" fmla="*/ 2303070 h 3110588"/>
                <a:gd name="connsiteX52" fmla="*/ 2684274 w 3111808"/>
                <a:gd name="connsiteY52" fmla="*/ 2454657 h 3110588"/>
                <a:gd name="connsiteX53" fmla="*/ 2444498 w 3111808"/>
                <a:gd name="connsiteY53" fmla="*/ 2693214 h 3110588"/>
                <a:gd name="connsiteX54" fmla="*/ 2355903 w 3111808"/>
                <a:gd name="connsiteY54" fmla="*/ 2697278 h 3110588"/>
                <a:gd name="connsiteX55" fmla="*/ 2084021 w 3111808"/>
                <a:gd name="connsiteY55" fmla="*/ 2615998 h 3110588"/>
                <a:gd name="connsiteX56" fmla="*/ 1792226 w 3111808"/>
                <a:gd name="connsiteY56" fmla="*/ 2840737 h 3110588"/>
                <a:gd name="connsiteX57" fmla="*/ 1717855 w 3111808"/>
                <a:gd name="connsiteY57" fmla="*/ 2987448 h 3110588"/>
                <a:gd name="connsiteX58" fmla="*/ 1378917 w 3111808"/>
                <a:gd name="connsiteY58" fmla="*/ 2987448 h 3110588"/>
                <a:gd name="connsiteX59" fmla="*/ 1304952 w 3111808"/>
                <a:gd name="connsiteY59" fmla="*/ 2831797 h 3110588"/>
                <a:gd name="connsiteX60" fmla="*/ 1024130 w 3111808"/>
                <a:gd name="connsiteY60" fmla="*/ 2605026 h 3110588"/>
                <a:gd name="connsiteX61" fmla="*/ 658370 w 3111808"/>
                <a:gd name="connsiteY61" fmla="*/ 2681835 h 3110588"/>
                <a:gd name="connsiteX62" fmla="*/ 418594 w 3111808"/>
                <a:gd name="connsiteY62" fmla="*/ 2443278 h 3110588"/>
                <a:gd name="connsiteX63" fmla="*/ 479960 w 3111808"/>
                <a:gd name="connsiteY63" fmla="*/ 2276654 h 3110588"/>
                <a:gd name="connsiteX64" fmla="*/ 442572 w 3111808"/>
                <a:gd name="connsiteY64" fmla="*/ 1921461 h 3110588"/>
                <a:gd name="connsiteX65" fmla="*/ 183288 w 3111808"/>
                <a:gd name="connsiteY65" fmla="*/ 1782066 h 3110588"/>
                <a:gd name="connsiteX66" fmla="*/ 123141 w 3111808"/>
                <a:gd name="connsiteY66" fmla="*/ 1717854 h 3110588"/>
                <a:gd name="connsiteX67" fmla="*/ 123141 w 3111808"/>
                <a:gd name="connsiteY67" fmla="*/ 1377698 h 3110588"/>
                <a:gd name="connsiteX68" fmla="*/ 445823 w 3111808"/>
                <a:gd name="connsiteY68" fmla="*/ 1174498 h 3110588"/>
                <a:gd name="connsiteX69" fmla="*/ 486463 w 3111808"/>
                <a:gd name="connsiteY69" fmla="*/ 819710 h 3110588"/>
                <a:gd name="connsiteX70" fmla="*/ 427941 w 3111808"/>
                <a:gd name="connsiteY70" fmla="*/ 654712 h 3110588"/>
                <a:gd name="connsiteX71" fmla="*/ 667717 w 3111808"/>
                <a:gd name="connsiteY71" fmla="*/ 414936 h 3110588"/>
                <a:gd name="connsiteX72" fmla="*/ 830277 w 3111808"/>
                <a:gd name="connsiteY72" fmla="*/ 473457 h 3110588"/>
                <a:gd name="connsiteX73" fmla="*/ 1190754 w 3111808"/>
                <a:gd name="connsiteY73" fmla="*/ 432817 h 3110588"/>
                <a:gd name="connsiteX74" fmla="*/ 1318770 w 3111808"/>
                <a:gd name="connsiteY74" fmla="*/ 273509 h 3110588"/>
                <a:gd name="connsiteX75" fmla="*/ 1393548 w 3111808"/>
                <a:gd name="connsiteY75" fmla="*/ 121109 h 3110588"/>
                <a:gd name="connsiteX76" fmla="*/ 1732485 w 3111808"/>
                <a:gd name="connsiteY76" fmla="*/ 121109 h 3110588"/>
                <a:gd name="connsiteX77" fmla="*/ 1800354 w 3111808"/>
                <a:gd name="connsiteY77" fmla="*/ 181662 h 3110588"/>
                <a:gd name="connsiteX78" fmla="*/ 1936904 w 3111808"/>
                <a:gd name="connsiteY78" fmla="*/ 432817 h 3110588"/>
                <a:gd name="connsiteX79" fmla="*/ 2368908 w 3111808"/>
                <a:gd name="connsiteY79" fmla="*/ 423064 h 3110588"/>
                <a:gd name="connsiteX80" fmla="*/ 2456690 w 3111808"/>
                <a:gd name="connsiteY80" fmla="*/ 427534 h 3110588"/>
                <a:gd name="connsiteX81" fmla="*/ 2696466 w 3111808"/>
                <a:gd name="connsiteY81" fmla="*/ 667310 h 3110588"/>
                <a:gd name="connsiteX82" fmla="*/ 2700530 w 3111808"/>
                <a:gd name="connsiteY82" fmla="*/ 755906 h 3110588"/>
                <a:gd name="connsiteX83" fmla="*/ 2622908 w 3111808"/>
                <a:gd name="connsiteY83" fmla="*/ 1025755 h 3110588"/>
                <a:gd name="connsiteX84" fmla="*/ 2931772 w 3111808"/>
                <a:gd name="connsiteY84" fmla="*/ 1328523 h 3110588"/>
                <a:gd name="connsiteX85" fmla="*/ 2989887 w 3111808"/>
                <a:gd name="connsiteY85" fmla="*/ 1392734 h 3110588"/>
                <a:gd name="connsiteX86" fmla="*/ 2989887 w 3111808"/>
                <a:gd name="connsiteY86" fmla="*/ 1731672 h 3110588"/>
                <a:gd name="connsiteX87" fmla="*/ 2846428 w 3111808"/>
                <a:gd name="connsiteY87" fmla="*/ 1804417 h 3110588"/>
                <a:gd name="connsiteX88" fmla="*/ 2683868 w 3111808"/>
                <a:gd name="connsiteY88" fmla="*/ 1932027 h 3110588"/>
                <a:gd name="connsiteX89" fmla="*/ 2636319 w 3111808"/>
                <a:gd name="connsiteY89" fmla="*/ 2303070 h 31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11808" h="3110588">
                  <a:moveTo>
                    <a:pt x="2800911" y="1972261"/>
                  </a:moveTo>
                  <a:cubicBezTo>
                    <a:pt x="2816354" y="1915771"/>
                    <a:pt x="2897634" y="1926337"/>
                    <a:pt x="2941119" y="1921054"/>
                  </a:cubicBezTo>
                  <a:cubicBezTo>
                    <a:pt x="3037968" y="1912601"/>
                    <a:pt x="3112177" y="1831329"/>
                    <a:pt x="3111807" y="1734110"/>
                  </a:cubicBezTo>
                  <a:lnTo>
                    <a:pt x="3111807" y="1392734"/>
                  </a:lnTo>
                  <a:cubicBezTo>
                    <a:pt x="3106117" y="1245211"/>
                    <a:pt x="2989887" y="1200101"/>
                    <a:pt x="2861465" y="1197662"/>
                  </a:cubicBezTo>
                  <a:cubicBezTo>
                    <a:pt x="2835483" y="1194964"/>
                    <a:pt x="2813599" y="1177070"/>
                    <a:pt x="2805788" y="1152146"/>
                  </a:cubicBezTo>
                  <a:cubicBezTo>
                    <a:pt x="2785716" y="1089576"/>
                    <a:pt x="2760710" y="1028693"/>
                    <a:pt x="2731010" y="970078"/>
                  </a:cubicBezTo>
                  <a:cubicBezTo>
                    <a:pt x="2719038" y="946564"/>
                    <a:pt x="2722065" y="918197"/>
                    <a:pt x="2738732" y="897739"/>
                  </a:cubicBezTo>
                  <a:cubicBezTo>
                    <a:pt x="2830578" y="805486"/>
                    <a:pt x="2884629" y="689662"/>
                    <a:pt x="2781810" y="579934"/>
                  </a:cubicBezTo>
                  <a:lnTo>
                    <a:pt x="2542034" y="340158"/>
                  </a:lnTo>
                  <a:cubicBezTo>
                    <a:pt x="2432712" y="237745"/>
                    <a:pt x="2317701" y="291390"/>
                    <a:pt x="2223823" y="380798"/>
                  </a:cubicBezTo>
                  <a:cubicBezTo>
                    <a:pt x="2203324" y="397062"/>
                    <a:pt x="2175242" y="399919"/>
                    <a:pt x="2151890" y="388113"/>
                  </a:cubicBezTo>
                  <a:cubicBezTo>
                    <a:pt x="2094677" y="358938"/>
                    <a:pt x="2035302" y="334209"/>
                    <a:pt x="1974293" y="314149"/>
                  </a:cubicBezTo>
                  <a:cubicBezTo>
                    <a:pt x="1949304" y="305947"/>
                    <a:pt x="1931475" y="283819"/>
                    <a:pt x="1928777" y="257659"/>
                  </a:cubicBezTo>
                  <a:lnTo>
                    <a:pt x="1922274" y="170689"/>
                  </a:lnTo>
                  <a:cubicBezTo>
                    <a:pt x="1913821" y="73840"/>
                    <a:pt x="1832549" y="-368"/>
                    <a:pt x="1735330" y="1"/>
                  </a:cubicBezTo>
                  <a:lnTo>
                    <a:pt x="1393954" y="1"/>
                  </a:lnTo>
                  <a:cubicBezTo>
                    <a:pt x="1237084" y="7723"/>
                    <a:pt x="1202133" y="127205"/>
                    <a:pt x="1197663" y="262129"/>
                  </a:cubicBezTo>
                  <a:cubicBezTo>
                    <a:pt x="1194928" y="287964"/>
                    <a:pt x="1177257" y="309772"/>
                    <a:pt x="1152552" y="317806"/>
                  </a:cubicBezTo>
                  <a:cubicBezTo>
                    <a:pt x="1093779" y="337439"/>
                    <a:pt x="1036472" y="361206"/>
                    <a:pt x="981052" y="388926"/>
                  </a:cubicBezTo>
                  <a:cubicBezTo>
                    <a:pt x="927813" y="420625"/>
                    <a:pt x="871324" y="345035"/>
                    <a:pt x="833935" y="318619"/>
                  </a:cubicBezTo>
                  <a:cubicBezTo>
                    <a:pt x="759588" y="255948"/>
                    <a:pt x="649571" y="260902"/>
                    <a:pt x="581154" y="329998"/>
                  </a:cubicBezTo>
                  <a:lnTo>
                    <a:pt x="341378" y="569774"/>
                  </a:lnTo>
                  <a:cubicBezTo>
                    <a:pt x="233682" y="686817"/>
                    <a:pt x="300738" y="799797"/>
                    <a:pt x="391772" y="898146"/>
                  </a:cubicBezTo>
                  <a:cubicBezTo>
                    <a:pt x="408036" y="918644"/>
                    <a:pt x="410893" y="946726"/>
                    <a:pt x="399087" y="970078"/>
                  </a:cubicBezTo>
                  <a:cubicBezTo>
                    <a:pt x="371781" y="1023853"/>
                    <a:pt x="348421" y="1079542"/>
                    <a:pt x="329186" y="1136702"/>
                  </a:cubicBezTo>
                  <a:cubicBezTo>
                    <a:pt x="313336" y="1197256"/>
                    <a:pt x="216207" y="1182626"/>
                    <a:pt x="170690" y="1190753"/>
                  </a:cubicBezTo>
                  <a:cubicBezTo>
                    <a:pt x="73841" y="1199207"/>
                    <a:pt x="-368" y="1280478"/>
                    <a:pt x="2" y="1377698"/>
                  </a:cubicBezTo>
                  <a:lnTo>
                    <a:pt x="2" y="1717854"/>
                  </a:lnTo>
                  <a:cubicBezTo>
                    <a:pt x="-441" y="1814281"/>
                    <a:pt x="72679" y="1895150"/>
                    <a:pt x="168658" y="1904392"/>
                  </a:cubicBezTo>
                  <a:cubicBezTo>
                    <a:pt x="215394" y="1913739"/>
                    <a:pt x="308460" y="1899515"/>
                    <a:pt x="323903" y="1960475"/>
                  </a:cubicBezTo>
                  <a:cubicBezTo>
                    <a:pt x="342650" y="2017838"/>
                    <a:pt x="365465" y="2073796"/>
                    <a:pt x="392178" y="2127912"/>
                  </a:cubicBezTo>
                  <a:cubicBezTo>
                    <a:pt x="403789" y="2151276"/>
                    <a:pt x="400607" y="2179277"/>
                    <a:pt x="384050" y="2199438"/>
                  </a:cubicBezTo>
                  <a:cubicBezTo>
                    <a:pt x="290172" y="2298193"/>
                    <a:pt x="221490" y="2409953"/>
                    <a:pt x="329999" y="2530654"/>
                  </a:cubicBezTo>
                  <a:lnTo>
                    <a:pt x="569775" y="2770430"/>
                  </a:lnTo>
                  <a:cubicBezTo>
                    <a:pt x="684786" y="2876501"/>
                    <a:pt x="797359" y="2815134"/>
                    <a:pt x="894895" y="2722882"/>
                  </a:cubicBezTo>
                  <a:cubicBezTo>
                    <a:pt x="915438" y="2706276"/>
                    <a:pt x="943919" y="2703553"/>
                    <a:pt x="967234" y="2715973"/>
                  </a:cubicBezTo>
                  <a:cubicBezTo>
                    <a:pt x="1022216" y="2744189"/>
                    <a:pt x="1079116" y="2768500"/>
                    <a:pt x="1137516" y="2788718"/>
                  </a:cubicBezTo>
                  <a:cubicBezTo>
                    <a:pt x="1162123" y="2797033"/>
                    <a:pt x="1179602" y="2818959"/>
                    <a:pt x="1182220" y="2844802"/>
                  </a:cubicBezTo>
                  <a:lnTo>
                    <a:pt x="1190754" y="2939899"/>
                  </a:lnTo>
                  <a:cubicBezTo>
                    <a:pt x="1199207" y="3036748"/>
                    <a:pt x="1280479" y="3110957"/>
                    <a:pt x="1377698" y="3110587"/>
                  </a:cubicBezTo>
                  <a:lnTo>
                    <a:pt x="1719074" y="3110587"/>
                  </a:lnTo>
                  <a:cubicBezTo>
                    <a:pt x="1871474" y="3104085"/>
                    <a:pt x="1911301" y="2988667"/>
                    <a:pt x="1914552" y="2854149"/>
                  </a:cubicBezTo>
                  <a:cubicBezTo>
                    <a:pt x="1917430" y="2827887"/>
                    <a:pt x="1935636" y="2805848"/>
                    <a:pt x="1960882" y="2798066"/>
                  </a:cubicBezTo>
                  <a:cubicBezTo>
                    <a:pt x="2021996" y="2778916"/>
                    <a:pt x="2081514" y="2754999"/>
                    <a:pt x="2138885" y="2726539"/>
                  </a:cubicBezTo>
                  <a:cubicBezTo>
                    <a:pt x="2162286" y="2715135"/>
                    <a:pt x="2190169" y="2718306"/>
                    <a:pt x="2210412" y="2734667"/>
                  </a:cubicBezTo>
                  <a:cubicBezTo>
                    <a:pt x="2304290" y="2826920"/>
                    <a:pt x="2419708" y="2885442"/>
                    <a:pt x="2531874" y="2780590"/>
                  </a:cubicBezTo>
                  <a:lnTo>
                    <a:pt x="2771650" y="2540814"/>
                  </a:lnTo>
                  <a:cubicBezTo>
                    <a:pt x="2872031" y="2433525"/>
                    <a:pt x="2822450" y="2318513"/>
                    <a:pt x="2731010" y="2225854"/>
                  </a:cubicBezTo>
                  <a:cubicBezTo>
                    <a:pt x="2714405" y="2205311"/>
                    <a:pt x="2711682" y="2176830"/>
                    <a:pt x="2724101" y="2153515"/>
                  </a:cubicBezTo>
                  <a:cubicBezTo>
                    <a:pt x="2754358" y="2095176"/>
                    <a:pt x="2780038" y="2034578"/>
                    <a:pt x="2800911" y="1972261"/>
                  </a:cubicBezTo>
                  <a:close/>
                  <a:moveTo>
                    <a:pt x="2636319" y="2303070"/>
                  </a:moveTo>
                  <a:cubicBezTo>
                    <a:pt x="2666392" y="2341272"/>
                    <a:pt x="2738325" y="2403451"/>
                    <a:pt x="2684274" y="2454657"/>
                  </a:cubicBezTo>
                  <a:lnTo>
                    <a:pt x="2444498" y="2693214"/>
                  </a:lnTo>
                  <a:cubicBezTo>
                    <a:pt x="2420529" y="2717432"/>
                    <a:pt x="2381990" y="2719199"/>
                    <a:pt x="2355903" y="2697278"/>
                  </a:cubicBezTo>
                  <a:cubicBezTo>
                    <a:pt x="2280312" y="2625346"/>
                    <a:pt x="2190092" y="2562353"/>
                    <a:pt x="2084021" y="2615998"/>
                  </a:cubicBezTo>
                  <a:cubicBezTo>
                    <a:pt x="1977951" y="2669643"/>
                    <a:pt x="1802792" y="2686306"/>
                    <a:pt x="1792226" y="2840737"/>
                  </a:cubicBezTo>
                  <a:cubicBezTo>
                    <a:pt x="1784911" y="2889912"/>
                    <a:pt x="1795071" y="2988667"/>
                    <a:pt x="1717855" y="2987448"/>
                  </a:cubicBezTo>
                  <a:lnTo>
                    <a:pt x="1378917" y="2987448"/>
                  </a:lnTo>
                  <a:cubicBezTo>
                    <a:pt x="1297637" y="2987448"/>
                    <a:pt x="1312674" y="2884222"/>
                    <a:pt x="1304952" y="2831797"/>
                  </a:cubicBezTo>
                  <a:cubicBezTo>
                    <a:pt x="1296418" y="2681022"/>
                    <a:pt x="1130200" y="2663547"/>
                    <a:pt x="1024130" y="2605026"/>
                  </a:cubicBezTo>
                  <a:cubicBezTo>
                    <a:pt x="820930" y="2505051"/>
                    <a:pt x="759970" y="2771650"/>
                    <a:pt x="658370" y="2681835"/>
                  </a:cubicBezTo>
                  <a:lnTo>
                    <a:pt x="418594" y="2443278"/>
                  </a:lnTo>
                  <a:cubicBezTo>
                    <a:pt x="360479" y="2385976"/>
                    <a:pt x="448261" y="2321358"/>
                    <a:pt x="479960" y="2276654"/>
                  </a:cubicBezTo>
                  <a:cubicBezTo>
                    <a:pt x="579935" y="2165301"/>
                    <a:pt x="477116" y="2036472"/>
                    <a:pt x="442572" y="1921461"/>
                  </a:cubicBezTo>
                  <a:cubicBezTo>
                    <a:pt x="408028" y="1806449"/>
                    <a:pt x="290984" y="1787755"/>
                    <a:pt x="183288" y="1782066"/>
                  </a:cubicBezTo>
                  <a:cubicBezTo>
                    <a:pt x="149606" y="1779534"/>
                    <a:pt x="123470" y="1751630"/>
                    <a:pt x="123141" y="1717854"/>
                  </a:cubicBezTo>
                  <a:lnTo>
                    <a:pt x="123141" y="1377698"/>
                  </a:lnTo>
                  <a:cubicBezTo>
                    <a:pt x="131269" y="1239928"/>
                    <a:pt x="371045" y="1387858"/>
                    <a:pt x="445823" y="1174498"/>
                  </a:cubicBezTo>
                  <a:cubicBezTo>
                    <a:pt x="481992" y="1059893"/>
                    <a:pt x="585624" y="930657"/>
                    <a:pt x="486463" y="819710"/>
                  </a:cubicBezTo>
                  <a:cubicBezTo>
                    <a:pt x="457608" y="779070"/>
                    <a:pt x="369826" y="709982"/>
                    <a:pt x="427941" y="654712"/>
                  </a:cubicBezTo>
                  <a:lnTo>
                    <a:pt x="667717" y="414936"/>
                  </a:lnTo>
                  <a:cubicBezTo>
                    <a:pt x="722988" y="357633"/>
                    <a:pt x="789637" y="442165"/>
                    <a:pt x="830277" y="473457"/>
                  </a:cubicBezTo>
                  <a:cubicBezTo>
                    <a:pt x="943663" y="575057"/>
                    <a:pt x="1074117" y="467768"/>
                    <a:pt x="1190754" y="432817"/>
                  </a:cubicBezTo>
                  <a:cubicBezTo>
                    <a:pt x="1260996" y="409445"/>
                    <a:pt x="1311069" y="347136"/>
                    <a:pt x="1318770" y="273509"/>
                  </a:cubicBezTo>
                  <a:cubicBezTo>
                    <a:pt x="1326898" y="223928"/>
                    <a:pt x="1314300" y="119889"/>
                    <a:pt x="1393548" y="121109"/>
                  </a:cubicBezTo>
                  <a:lnTo>
                    <a:pt x="1732485" y="121109"/>
                  </a:lnTo>
                  <a:cubicBezTo>
                    <a:pt x="1767732" y="119698"/>
                    <a:pt x="1797753" y="146484"/>
                    <a:pt x="1800354" y="181662"/>
                  </a:cubicBezTo>
                  <a:cubicBezTo>
                    <a:pt x="1803605" y="288139"/>
                    <a:pt x="1821487" y="395429"/>
                    <a:pt x="1936904" y="432817"/>
                  </a:cubicBezTo>
                  <a:cubicBezTo>
                    <a:pt x="2128725" y="498248"/>
                    <a:pt x="2190905" y="595377"/>
                    <a:pt x="2368908" y="423064"/>
                  </a:cubicBezTo>
                  <a:cubicBezTo>
                    <a:pt x="2394962" y="401752"/>
                    <a:pt x="2432936" y="403687"/>
                    <a:pt x="2456690" y="427534"/>
                  </a:cubicBezTo>
                  <a:lnTo>
                    <a:pt x="2696466" y="667310"/>
                  </a:lnTo>
                  <a:cubicBezTo>
                    <a:pt x="2720683" y="691280"/>
                    <a:pt x="2722451" y="729819"/>
                    <a:pt x="2700530" y="755906"/>
                  </a:cubicBezTo>
                  <a:cubicBezTo>
                    <a:pt x="2628597" y="831089"/>
                    <a:pt x="2568857" y="921717"/>
                    <a:pt x="2622908" y="1025755"/>
                  </a:cubicBezTo>
                  <a:cubicBezTo>
                    <a:pt x="2711909" y="1204165"/>
                    <a:pt x="2686712" y="1324053"/>
                    <a:pt x="2931772" y="1328523"/>
                  </a:cubicBezTo>
                  <a:cubicBezTo>
                    <a:pt x="2964654" y="1332034"/>
                    <a:pt x="2989659" y="1359665"/>
                    <a:pt x="2989887" y="1392734"/>
                  </a:cubicBezTo>
                  <a:lnTo>
                    <a:pt x="2989887" y="1731672"/>
                  </a:lnTo>
                  <a:cubicBezTo>
                    <a:pt x="2989887" y="1808075"/>
                    <a:pt x="2898447" y="1798322"/>
                    <a:pt x="2846428" y="1804417"/>
                  </a:cubicBezTo>
                  <a:cubicBezTo>
                    <a:pt x="2771642" y="1810725"/>
                    <a:pt x="2707756" y="1860879"/>
                    <a:pt x="2683868" y="1932027"/>
                  </a:cubicBezTo>
                  <a:cubicBezTo>
                    <a:pt x="2650137" y="2053541"/>
                    <a:pt x="2533906" y="2184808"/>
                    <a:pt x="2636319" y="2303070"/>
                  </a:cubicBezTo>
                  <a:close/>
                </a:path>
              </a:pathLst>
            </a:custGeom>
            <a:grpFill/>
            <a:ln w="40640"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AE660B21-A366-AD6F-6AB3-5C3C6B2DE32D}"/>
                </a:ext>
              </a:extLst>
            </p:cNvPr>
            <p:cNvSpPr/>
            <p:nvPr/>
          </p:nvSpPr>
          <p:spPr>
            <a:xfrm>
              <a:off x="6611815" y="3344875"/>
              <a:ext cx="123485" cy="170281"/>
            </a:xfrm>
            <a:custGeom>
              <a:avLst/>
              <a:gdLst>
                <a:gd name="connsiteX0" fmla="*/ 61679 w 123485"/>
                <a:gd name="connsiteY0" fmla="*/ 0 h 170281"/>
                <a:gd name="connsiteX1" fmla="*/ 719 w 123485"/>
                <a:gd name="connsiteY1" fmla="*/ 60960 h 170281"/>
                <a:gd name="connsiteX2" fmla="*/ 61679 w 123485"/>
                <a:gd name="connsiteY2" fmla="*/ 170282 h 170281"/>
                <a:gd name="connsiteX3" fmla="*/ 122639 w 123485"/>
                <a:gd name="connsiteY3" fmla="*/ 109322 h 170281"/>
                <a:gd name="connsiteX4" fmla="*/ 61679 w 123485"/>
                <a:gd name="connsiteY4" fmla="*/ 0 h 17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85" h="170281">
                  <a:moveTo>
                    <a:pt x="61679" y="0"/>
                  </a:moveTo>
                  <a:cubicBezTo>
                    <a:pt x="28013" y="0"/>
                    <a:pt x="719" y="27294"/>
                    <a:pt x="719" y="60960"/>
                  </a:cubicBezTo>
                  <a:cubicBezTo>
                    <a:pt x="-2126" y="108915"/>
                    <a:pt x="719" y="168250"/>
                    <a:pt x="61679" y="170282"/>
                  </a:cubicBezTo>
                  <a:cubicBezTo>
                    <a:pt x="95345" y="170282"/>
                    <a:pt x="122639" y="142988"/>
                    <a:pt x="122639" y="109322"/>
                  </a:cubicBezTo>
                  <a:cubicBezTo>
                    <a:pt x="125484" y="61366"/>
                    <a:pt x="124671" y="2845"/>
                    <a:pt x="61679" y="0"/>
                  </a:cubicBezTo>
                  <a:close/>
                </a:path>
              </a:pathLst>
            </a:custGeom>
            <a:grpFill/>
            <a:ln w="40640"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ED101AC3-E7B3-3400-0B73-FD708354427B}"/>
                </a:ext>
              </a:extLst>
            </p:cNvPr>
            <p:cNvSpPr/>
            <p:nvPr/>
          </p:nvSpPr>
          <p:spPr>
            <a:xfrm>
              <a:off x="5456826" y="3344875"/>
              <a:ext cx="123485" cy="170281"/>
            </a:xfrm>
            <a:custGeom>
              <a:avLst/>
              <a:gdLst>
                <a:gd name="connsiteX0" fmla="*/ 61679 w 123485"/>
                <a:gd name="connsiteY0" fmla="*/ 0 h 170281"/>
                <a:gd name="connsiteX1" fmla="*/ 719 w 123485"/>
                <a:gd name="connsiteY1" fmla="*/ 60960 h 170281"/>
                <a:gd name="connsiteX2" fmla="*/ 61679 w 123485"/>
                <a:gd name="connsiteY2" fmla="*/ 170282 h 170281"/>
                <a:gd name="connsiteX3" fmla="*/ 122639 w 123485"/>
                <a:gd name="connsiteY3" fmla="*/ 109322 h 170281"/>
                <a:gd name="connsiteX4" fmla="*/ 61679 w 123485"/>
                <a:gd name="connsiteY4" fmla="*/ 0 h 17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85" h="170281">
                  <a:moveTo>
                    <a:pt x="61679" y="0"/>
                  </a:moveTo>
                  <a:cubicBezTo>
                    <a:pt x="28013" y="0"/>
                    <a:pt x="719" y="27294"/>
                    <a:pt x="719" y="60960"/>
                  </a:cubicBezTo>
                  <a:cubicBezTo>
                    <a:pt x="-2126" y="108915"/>
                    <a:pt x="719" y="167843"/>
                    <a:pt x="61679" y="170282"/>
                  </a:cubicBezTo>
                  <a:cubicBezTo>
                    <a:pt x="95345" y="170282"/>
                    <a:pt x="122639" y="142988"/>
                    <a:pt x="122639" y="109322"/>
                  </a:cubicBezTo>
                  <a:cubicBezTo>
                    <a:pt x="125484" y="61366"/>
                    <a:pt x="124671" y="2845"/>
                    <a:pt x="61679" y="0"/>
                  </a:cubicBezTo>
                  <a:close/>
                </a:path>
              </a:pathLst>
            </a:custGeom>
            <a:grpFill/>
            <a:ln w="40640"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6B6F0AB0-024F-C1FC-7DA2-2DA3895C6D73}"/>
                </a:ext>
              </a:extLst>
            </p:cNvPr>
            <p:cNvSpPr/>
            <p:nvPr/>
          </p:nvSpPr>
          <p:spPr>
            <a:xfrm>
              <a:off x="5843267" y="2795016"/>
              <a:ext cx="505107" cy="1270000"/>
            </a:xfrm>
            <a:custGeom>
              <a:avLst/>
              <a:gdLst>
                <a:gd name="connsiteX0" fmla="*/ 174704 w 505107"/>
                <a:gd name="connsiteY0" fmla="*/ 313334 h 1270000"/>
                <a:gd name="connsiteX1" fmla="*/ 330762 w 505107"/>
                <a:gd name="connsiteY1" fmla="*/ 313334 h 1270000"/>
                <a:gd name="connsiteX2" fmla="*/ 383187 w 505107"/>
                <a:gd name="connsiteY2" fmla="*/ 365760 h 1270000"/>
                <a:gd name="connsiteX3" fmla="*/ 444147 w 505107"/>
                <a:gd name="connsiteY3" fmla="*/ 426720 h 1270000"/>
                <a:gd name="connsiteX4" fmla="*/ 505107 w 505107"/>
                <a:gd name="connsiteY4" fmla="*/ 365760 h 1270000"/>
                <a:gd name="connsiteX5" fmla="*/ 327344 w 505107"/>
                <a:gd name="connsiteY5" fmla="*/ 190776 h 1270000"/>
                <a:gd name="connsiteX6" fmla="*/ 313693 w 505107"/>
                <a:gd name="connsiteY6" fmla="*/ 191414 h 1270000"/>
                <a:gd name="connsiteX7" fmla="*/ 313693 w 505107"/>
                <a:gd name="connsiteY7" fmla="*/ 60960 h 1270000"/>
                <a:gd name="connsiteX8" fmla="*/ 252733 w 505107"/>
                <a:gd name="connsiteY8" fmla="*/ 0 h 1270000"/>
                <a:gd name="connsiteX9" fmla="*/ 191773 w 505107"/>
                <a:gd name="connsiteY9" fmla="*/ 60960 h 1270000"/>
                <a:gd name="connsiteX10" fmla="*/ 191773 w 505107"/>
                <a:gd name="connsiteY10" fmla="*/ 191414 h 1270000"/>
                <a:gd name="connsiteX11" fmla="*/ 997 w 505107"/>
                <a:gd name="connsiteY11" fmla="*/ 352109 h 1270000"/>
                <a:gd name="connsiteX12" fmla="*/ 359 w 505107"/>
                <a:gd name="connsiteY12" fmla="*/ 365760 h 1270000"/>
                <a:gd name="connsiteX13" fmla="*/ 359 w 505107"/>
                <a:gd name="connsiteY13" fmla="*/ 521411 h 1270000"/>
                <a:gd name="connsiteX14" fmla="*/ 174704 w 505107"/>
                <a:gd name="connsiteY14" fmla="*/ 695757 h 1270000"/>
                <a:gd name="connsiteX15" fmla="*/ 330762 w 505107"/>
                <a:gd name="connsiteY15" fmla="*/ 695757 h 1270000"/>
                <a:gd name="connsiteX16" fmla="*/ 383187 w 505107"/>
                <a:gd name="connsiteY16" fmla="*/ 748182 h 1270000"/>
                <a:gd name="connsiteX17" fmla="*/ 383187 w 505107"/>
                <a:gd name="connsiteY17" fmla="*/ 904240 h 1270000"/>
                <a:gd name="connsiteX18" fmla="*/ 330762 w 505107"/>
                <a:gd name="connsiteY18" fmla="*/ 956666 h 1270000"/>
                <a:gd name="connsiteX19" fmla="*/ 174704 w 505107"/>
                <a:gd name="connsiteY19" fmla="*/ 956666 h 1270000"/>
                <a:gd name="connsiteX20" fmla="*/ 122279 w 505107"/>
                <a:gd name="connsiteY20" fmla="*/ 904240 h 1270000"/>
                <a:gd name="connsiteX21" fmla="*/ 70430 w 505107"/>
                <a:gd name="connsiteY21" fmla="*/ 834648 h 1270000"/>
                <a:gd name="connsiteX22" fmla="*/ 834 w 505107"/>
                <a:gd name="connsiteY22" fmla="*/ 886497 h 1270000"/>
                <a:gd name="connsiteX23" fmla="*/ 359 w 505107"/>
                <a:gd name="connsiteY23" fmla="*/ 890829 h 1270000"/>
                <a:gd name="connsiteX24" fmla="*/ 166032 w 505107"/>
                <a:gd name="connsiteY24" fmla="*/ 1078833 h 1270000"/>
                <a:gd name="connsiteX25" fmla="*/ 191773 w 505107"/>
                <a:gd name="connsiteY25" fmla="*/ 1078586 h 1270000"/>
                <a:gd name="connsiteX26" fmla="*/ 191773 w 505107"/>
                <a:gd name="connsiteY26" fmla="*/ 1209040 h 1270000"/>
                <a:gd name="connsiteX27" fmla="*/ 252733 w 505107"/>
                <a:gd name="connsiteY27" fmla="*/ 1270000 h 1270000"/>
                <a:gd name="connsiteX28" fmla="*/ 313693 w 505107"/>
                <a:gd name="connsiteY28" fmla="*/ 1209040 h 1270000"/>
                <a:gd name="connsiteX29" fmla="*/ 313693 w 505107"/>
                <a:gd name="connsiteY29" fmla="*/ 1078586 h 1270000"/>
                <a:gd name="connsiteX30" fmla="*/ 504469 w 505107"/>
                <a:gd name="connsiteY30" fmla="*/ 917891 h 1270000"/>
                <a:gd name="connsiteX31" fmla="*/ 505107 w 505107"/>
                <a:gd name="connsiteY31" fmla="*/ 904240 h 1270000"/>
                <a:gd name="connsiteX32" fmla="*/ 505107 w 505107"/>
                <a:gd name="connsiteY32" fmla="*/ 748182 h 1270000"/>
                <a:gd name="connsiteX33" fmla="*/ 330762 w 505107"/>
                <a:gd name="connsiteY33" fmla="*/ 573837 h 1270000"/>
                <a:gd name="connsiteX34" fmla="*/ 174704 w 505107"/>
                <a:gd name="connsiteY34" fmla="*/ 573837 h 1270000"/>
                <a:gd name="connsiteX35" fmla="*/ 122279 w 505107"/>
                <a:gd name="connsiteY35" fmla="*/ 521411 h 1270000"/>
                <a:gd name="connsiteX36" fmla="*/ 122279 w 505107"/>
                <a:gd name="connsiteY36" fmla="*/ 365760 h 1270000"/>
                <a:gd name="connsiteX37" fmla="*/ 174704 w 505107"/>
                <a:gd name="connsiteY37" fmla="*/ 313334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5107" h="1270000">
                  <a:moveTo>
                    <a:pt x="174704" y="313334"/>
                  </a:moveTo>
                  <a:lnTo>
                    <a:pt x="330762" y="313334"/>
                  </a:lnTo>
                  <a:cubicBezTo>
                    <a:pt x="359714" y="313334"/>
                    <a:pt x="383187" y="336808"/>
                    <a:pt x="383187" y="365760"/>
                  </a:cubicBezTo>
                  <a:cubicBezTo>
                    <a:pt x="383187" y="399426"/>
                    <a:pt x="410481" y="426720"/>
                    <a:pt x="444147" y="426720"/>
                  </a:cubicBezTo>
                  <a:cubicBezTo>
                    <a:pt x="477813" y="426720"/>
                    <a:pt x="505107" y="399426"/>
                    <a:pt x="505107" y="365760"/>
                  </a:cubicBezTo>
                  <a:cubicBezTo>
                    <a:pt x="504339" y="268354"/>
                    <a:pt x="424754" y="190008"/>
                    <a:pt x="327344" y="190776"/>
                  </a:cubicBezTo>
                  <a:cubicBezTo>
                    <a:pt x="322788" y="190813"/>
                    <a:pt x="318232" y="191024"/>
                    <a:pt x="313693" y="191414"/>
                  </a:cubicBezTo>
                  <a:lnTo>
                    <a:pt x="313693" y="60960"/>
                  </a:lnTo>
                  <a:cubicBezTo>
                    <a:pt x="313693" y="27294"/>
                    <a:pt x="286399" y="0"/>
                    <a:pt x="252733" y="0"/>
                  </a:cubicBezTo>
                  <a:cubicBezTo>
                    <a:pt x="219067" y="0"/>
                    <a:pt x="191773" y="27294"/>
                    <a:pt x="191773" y="60960"/>
                  </a:cubicBezTo>
                  <a:lnTo>
                    <a:pt x="191773" y="191414"/>
                  </a:lnTo>
                  <a:cubicBezTo>
                    <a:pt x="94717" y="183108"/>
                    <a:pt x="9303" y="255053"/>
                    <a:pt x="997" y="352109"/>
                  </a:cubicBezTo>
                  <a:cubicBezTo>
                    <a:pt x="606" y="356648"/>
                    <a:pt x="395" y="361204"/>
                    <a:pt x="359" y="365760"/>
                  </a:cubicBezTo>
                  <a:lnTo>
                    <a:pt x="359" y="521411"/>
                  </a:lnTo>
                  <a:cubicBezTo>
                    <a:pt x="582" y="617606"/>
                    <a:pt x="78509" y="695533"/>
                    <a:pt x="174704" y="695757"/>
                  </a:cubicBezTo>
                  <a:lnTo>
                    <a:pt x="330762" y="695757"/>
                  </a:lnTo>
                  <a:cubicBezTo>
                    <a:pt x="359714" y="695757"/>
                    <a:pt x="383187" y="719230"/>
                    <a:pt x="383187" y="748182"/>
                  </a:cubicBezTo>
                  <a:lnTo>
                    <a:pt x="383187" y="904240"/>
                  </a:lnTo>
                  <a:cubicBezTo>
                    <a:pt x="383187" y="933192"/>
                    <a:pt x="359714" y="956666"/>
                    <a:pt x="330762" y="956666"/>
                  </a:cubicBezTo>
                  <a:lnTo>
                    <a:pt x="174704" y="956666"/>
                  </a:lnTo>
                  <a:cubicBezTo>
                    <a:pt x="145752" y="956666"/>
                    <a:pt x="122279" y="933192"/>
                    <a:pt x="122279" y="904240"/>
                  </a:cubicBezTo>
                  <a:cubicBezTo>
                    <a:pt x="127180" y="870704"/>
                    <a:pt x="103966" y="839545"/>
                    <a:pt x="70430" y="834648"/>
                  </a:cubicBezTo>
                  <a:cubicBezTo>
                    <a:pt x="36894" y="829747"/>
                    <a:pt x="5735" y="852960"/>
                    <a:pt x="834" y="886497"/>
                  </a:cubicBezTo>
                  <a:cubicBezTo>
                    <a:pt x="627" y="887935"/>
                    <a:pt x="464" y="889378"/>
                    <a:pt x="359" y="890829"/>
                  </a:cubicBezTo>
                  <a:cubicBezTo>
                    <a:pt x="-5811" y="988495"/>
                    <a:pt x="68366" y="1072669"/>
                    <a:pt x="166032" y="1078833"/>
                  </a:cubicBezTo>
                  <a:cubicBezTo>
                    <a:pt x="174607" y="1079374"/>
                    <a:pt x="183210" y="1079293"/>
                    <a:pt x="191773" y="1078586"/>
                  </a:cubicBezTo>
                  <a:lnTo>
                    <a:pt x="191773" y="1209040"/>
                  </a:lnTo>
                  <a:cubicBezTo>
                    <a:pt x="191773" y="1242706"/>
                    <a:pt x="219067" y="1270000"/>
                    <a:pt x="252733" y="1270000"/>
                  </a:cubicBezTo>
                  <a:cubicBezTo>
                    <a:pt x="286399" y="1270000"/>
                    <a:pt x="313693" y="1242706"/>
                    <a:pt x="313693" y="1209040"/>
                  </a:cubicBezTo>
                  <a:lnTo>
                    <a:pt x="313693" y="1078586"/>
                  </a:lnTo>
                  <a:cubicBezTo>
                    <a:pt x="410749" y="1086892"/>
                    <a:pt x="496162" y="1014947"/>
                    <a:pt x="504469" y="917891"/>
                  </a:cubicBezTo>
                  <a:cubicBezTo>
                    <a:pt x="504860" y="913351"/>
                    <a:pt x="505071" y="908796"/>
                    <a:pt x="505107" y="904240"/>
                  </a:cubicBezTo>
                  <a:lnTo>
                    <a:pt x="505107" y="748182"/>
                  </a:lnTo>
                  <a:cubicBezTo>
                    <a:pt x="504884" y="651988"/>
                    <a:pt x="426957" y="574060"/>
                    <a:pt x="330762" y="573837"/>
                  </a:cubicBezTo>
                  <a:lnTo>
                    <a:pt x="174704" y="573837"/>
                  </a:lnTo>
                  <a:cubicBezTo>
                    <a:pt x="145752" y="573837"/>
                    <a:pt x="122279" y="550363"/>
                    <a:pt x="122279" y="521411"/>
                  </a:cubicBezTo>
                  <a:lnTo>
                    <a:pt x="122279" y="365760"/>
                  </a:lnTo>
                  <a:cubicBezTo>
                    <a:pt x="122279" y="336808"/>
                    <a:pt x="145752" y="313334"/>
                    <a:pt x="174704" y="313334"/>
                  </a:cubicBezTo>
                  <a:close/>
                </a:path>
              </a:pathLst>
            </a:custGeom>
            <a:grpFill/>
            <a:ln w="40640"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FF9FE0B2-A611-F205-53AF-C710AACB9E43}"/>
                </a:ext>
              </a:extLst>
            </p:cNvPr>
            <p:cNvSpPr/>
            <p:nvPr/>
          </p:nvSpPr>
          <p:spPr>
            <a:xfrm>
              <a:off x="5087425" y="2414369"/>
              <a:ext cx="2023205" cy="2024560"/>
            </a:xfrm>
            <a:custGeom>
              <a:avLst/>
              <a:gdLst>
                <a:gd name="connsiteX0" fmla="*/ 294530 w 2023205"/>
                <a:gd name="connsiteY0" fmla="*/ 300586 h 2024560"/>
                <a:gd name="connsiteX1" fmla="*/ 1008575 w 2023205"/>
                <a:gd name="connsiteY1" fmla="*/ 2024535 h 2024560"/>
                <a:gd name="connsiteX2" fmla="*/ 1722620 w 2023205"/>
                <a:gd name="connsiteY2" fmla="*/ 1728676 h 2024560"/>
                <a:gd name="connsiteX3" fmla="*/ 294530 w 2023205"/>
                <a:gd name="connsiteY3" fmla="*/ 300586 h 2024560"/>
                <a:gd name="connsiteX4" fmla="*/ 1635650 w 2023205"/>
                <a:gd name="connsiteY4" fmla="*/ 1641706 h 2024560"/>
                <a:gd name="connsiteX5" fmla="*/ 379874 w 2023205"/>
                <a:gd name="connsiteY5" fmla="*/ 1641706 h 2024560"/>
                <a:gd name="connsiteX6" fmla="*/ 1008575 w 2023205"/>
                <a:gd name="connsiteY6" fmla="*/ 127053 h 2024560"/>
                <a:gd name="connsiteX7" fmla="*/ 1636463 w 2023205"/>
                <a:gd name="connsiteY7" fmla="*/ 1642519 h 20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3205" h="2024560">
                  <a:moveTo>
                    <a:pt x="294530" y="300586"/>
                  </a:moveTo>
                  <a:cubicBezTo>
                    <a:pt x="-339048" y="926036"/>
                    <a:pt x="118965" y="2030631"/>
                    <a:pt x="1008575" y="2024535"/>
                  </a:cubicBezTo>
                  <a:cubicBezTo>
                    <a:pt x="1276531" y="2025128"/>
                    <a:pt x="1533611" y="1918611"/>
                    <a:pt x="1722620" y="1728676"/>
                  </a:cubicBezTo>
                  <a:cubicBezTo>
                    <a:pt x="2634175" y="750471"/>
                    <a:pt x="1272735" y="-610969"/>
                    <a:pt x="294530" y="300586"/>
                  </a:cubicBezTo>
                  <a:close/>
                  <a:moveTo>
                    <a:pt x="1635650" y="1641706"/>
                  </a:moveTo>
                  <a:cubicBezTo>
                    <a:pt x="1305247" y="1985927"/>
                    <a:pt x="710277" y="1985927"/>
                    <a:pt x="379874" y="1641706"/>
                  </a:cubicBezTo>
                  <a:cubicBezTo>
                    <a:pt x="-178926" y="1090628"/>
                    <a:pt x="231538" y="118112"/>
                    <a:pt x="1008575" y="127053"/>
                  </a:cubicBezTo>
                  <a:cubicBezTo>
                    <a:pt x="1785612" y="120551"/>
                    <a:pt x="2196076" y="1090628"/>
                    <a:pt x="1636463" y="1642519"/>
                  </a:cubicBezTo>
                  <a:close/>
                </a:path>
              </a:pathLst>
            </a:custGeom>
            <a:grpFill/>
            <a:ln w="40640" cap="flat">
              <a:noFill/>
              <a:prstDash val="solid"/>
              <a:miter/>
            </a:ln>
          </p:spPr>
          <p:txBody>
            <a:bodyPr rtlCol="0" anchor="ctr"/>
            <a:lstStyle/>
            <a:p>
              <a:endParaRPr lang="en-IN"/>
            </a:p>
          </p:txBody>
        </p:sp>
      </p:grpSp>
      <p:pic>
        <p:nvPicPr>
          <p:cNvPr id="58" name="Graphic 57">
            <a:extLst>
              <a:ext uri="{FF2B5EF4-FFF2-40B4-BE49-F238E27FC236}">
                <a16:creationId xmlns:a16="http://schemas.microsoft.com/office/drawing/2014/main" id="{9E002D46-1BAB-1A3F-CD2B-6CE07CAB9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7841" y="4568904"/>
            <a:ext cx="924624" cy="924624"/>
          </a:xfrm>
          <a:prstGeom prst="rect">
            <a:avLst/>
          </a:prstGeom>
        </p:spPr>
      </p:pic>
      <p:pic>
        <p:nvPicPr>
          <p:cNvPr id="59" name="Graphic 58">
            <a:extLst>
              <a:ext uri="{FF2B5EF4-FFF2-40B4-BE49-F238E27FC236}">
                <a16:creationId xmlns:a16="http://schemas.microsoft.com/office/drawing/2014/main" id="{9BDCCCB0-FF39-CEF2-4758-5D740DFE58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8192" y="4568904"/>
            <a:ext cx="944510" cy="944510"/>
          </a:xfrm>
          <a:prstGeom prst="rect">
            <a:avLst/>
          </a:prstGeom>
        </p:spPr>
      </p:pic>
    </p:spTree>
    <p:extLst>
      <p:ext uri="{BB962C8B-B14F-4D97-AF65-F5344CB8AC3E}">
        <p14:creationId xmlns:p14="http://schemas.microsoft.com/office/powerpoint/2010/main" val="37554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erson using a computer&#10;&#10;Description automatically generated">
            <a:extLst>
              <a:ext uri="{FF2B5EF4-FFF2-40B4-BE49-F238E27FC236}">
                <a16:creationId xmlns:a16="http://schemas.microsoft.com/office/drawing/2014/main" id="{CCBCF140-5A12-3D64-4650-E7995A583438}"/>
              </a:ext>
            </a:extLst>
          </p:cNvPr>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096000" y="0"/>
            <a:ext cx="6096000" cy="6857999"/>
          </a:xfrm>
          <a:prstGeom prst="rect">
            <a:avLst/>
          </a:prstGeom>
        </p:spPr>
      </p:pic>
      <p:sp>
        <p:nvSpPr>
          <p:cNvPr id="41" name="Rectangle 40">
            <a:extLst>
              <a:ext uri="{FF2B5EF4-FFF2-40B4-BE49-F238E27FC236}">
                <a16:creationId xmlns:a16="http://schemas.microsoft.com/office/drawing/2014/main" id="{81C5D8EF-8CE6-6BE5-A034-7A6A467B411B}"/>
              </a:ext>
            </a:extLst>
          </p:cNvPr>
          <p:cNvSpPr/>
          <p:nvPr/>
        </p:nvSpPr>
        <p:spPr>
          <a:xfrm>
            <a:off x="6096000" y="0"/>
            <a:ext cx="6096000" cy="3059084"/>
          </a:xfrm>
          <a:prstGeom prst="rect">
            <a:avLst/>
          </a:prstGeom>
          <a:gradFill>
            <a:gsLst>
              <a:gs pos="40000">
                <a:schemeClr val="accent1">
                  <a:alpha val="77000"/>
                </a:schemeClr>
              </a:gs>
              <a:gs pos="0">
                <a:schemeClr val="accent1"/>
              </a:gs>
              <a:gs pos="97993">
                <a:schemeClr val="accent1">
                  <a:alpha val="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Placeholder 5">
            <a:extLst>
              <a:ext uri="{FF2B5EF4-FFF2-40B4-BE49-F238E27FC236}">
                <a16:creationId xmlns:a16="http://schemas.microsoft.com/office/drawing/2014/main" id="{B0508611-3B69-B802-C47C-C6986CA139AC}"/>
              </a:ext>
            </a:extLst>
          </p:cNvPr>
          <p:cNvSpPr>
            <a:spLocks noGrp="1"/>
          </p:cNvSpPr>
          <p:nvPr>
            <p:ph type="body" sz="quarter" idx="12"/>
          </p:nvPr>
        </p:nvSpPr>
        <p:spPr>
          <a:xfrm>
            <a:off x="874713" y="1739900"/>
            <a:ext cx="4800109" cy="4656138"/>
          </a:xfrm>
        </p:spPr>
        <p:txBody>
          <a:bodyPr/>
          <a:lstStyle/>
          <a:p>
            <a:r>
              <a:rPr lang="en-US" b="1" dirty="0"/>
              <a:t>$3.6bn addressable market </a:t>
            </a:r>
            <a:r>
              <a:rPr lang="en-US" dirty="0"/>
              <a:t>and growing at pace</a:t>
            </a:r>
          </a:p>
          <a:p>
            <a:r>
              <a:rPr lang="en-US" b="1" dirty="0"/>
              <a:t>Next-gen, market-leading</a:t>
            </a:r>
            <a:r>
              <a:rPr lang="en-US" dirty="0"/>
              <a:t>, disruptive technology</a:t>
            </a:r>
          </a:p>
          <a:p>
            <a:r>
              <a:rPr lang="en-US" b="1" dirty="0"/>
              <a:t>Significantly enhanced unique capability </a:t>
            </a:r>
            <a:r>
              <a:rPr lang="en-US" dirty="0"/>
              <a:t>compared to competition</a:t>
            </a:r>
          </a:p>
          <a:p>
            <a:r>
              <a:rPr lang="en-US" dirty="0"/>
              <a:t>Experienced management team with </a:t>
            </a:r>
            <a:r>
              <a:rPr lang="en-US" b="1" dirty="0"/>
              <a:t>extensive market and competitor knowledge </a:t>
            </a:r>
            <a:r>
              <a:rPr lang="en-US" dirty="0"/>
              <a:t>and experience</a:t>
            </a:r>
          </a:p>
          <a:p>
            <a:r>
              <a:rPr lang="en-US" b="1" dirty="0"/>
              <a:t>Ongoing R&amp;D investment </a:t>
            </a:r>
            <a:r>
              <a:rPr lang="en-US" dirty="0"/>
              <a:t>propelling new services and product deployments</a:t>
            </a:r>
          </a:p>
          <a:p>
            <a:r>
              <a:rPr lang="en-US" b="1" dirty="0"/>
              <a:t>Growing channel partner footprint</a:t>
            </a:r>
            <a:r>
              <a:rPr lang="en-US" dirty="0"/>
              <a:t>, notably with Akamai, capable of accelerating growth </a:t>
            </a:r>
          </a:p>
        </p:txBody>
      </p:sp>
      <p:sp>
        <p:nvSpPr>
          <p:cNvPr id="7" name="Text Placeholder 6">
            <a:extLst>
              <a:ext uri="{FF2B5EF4-FFF2-40B4-BE49-F238E27FC236}">
                <a16:creationId xmlns:a16="http://schemas.microsoft.com/office/drawing/2014/main" id="{0D6B2831-F914-BBBA-FBF5-99BE1D8D6B2C}"/>
              </a:ext>
            </a:extLst>
          </p:cNvPr>
          <p:cNvSpPr>
            <a:spLocks noGrp="1"/>
          </p:cNvSpPr>
          <p:nvPr>
            <p:ph type="body" sz="quarter" idx="14"/>
          </p:nvPr>
        </p:nvSpPr>
        <p:spPr>
          <a:xfrm>
            <a:off x="838200" y="941388"/>
            <a:ext cx="1134687" cy="381000"/>
          </a:xfrm>
        </p:spPr>
        <p:txBody>
          <a:bodyPr/>
          <a:lstStyle/>
          <a:p>
            <a:r>
              <a:rPr lang="en-IN" dirty="0"/>
              <a:t>CASE</a:t>
            </a:r>
          </a:p>
        </p:txBody>
      </p:sp>
      <p:sp>
        <p:nvSpPr>
          <p:cNvPr id="2" name="Text Placeholder 1">
            <a:extLst>
              <a:ext uri="{FF2B5EF4-FFF2-40B4-BE49-F238E27FC236}">
                <a16:creationId xmlns:a16="http://schemas.microsoft.com/office/drawing/2014/main" id="{6675CBD0-D9DF-391F-6C4F-0DBDBF9C7749}"/>
              </a:ext>
            </a:extLst>
          </p:cNvPr>
          <p:cNvSpPr>
            <a:spLocks noGrp="1"/>
          </p:cNvSpPr>
          <p:nvPr>
            <p:ph type="body" sz="quarter" idx="11"/>
          </p:nvPr>
        </p:nvSpPr>
        <p:spPr>
          <a:xfrm>
            <a:off x="853531" y="499759"/>
            <a:ext cx="4099469" cy="347472"/>
          </a:xfrm>
        </p:spPr>
        <p:txBody>
          <a:bodyPr/>
          <a:lstStyle/>
          <a:p>
            <a:r>
              <a:rPr lang="en-IN" dirty="0"/>
              <a:t>INVESTMENT</a:t>
            </a:r>
          </a:p>
        </p:txBody>
      </p:sp>
      <p:sp>
        <p:nvSpPr>
          <p:cNvPr id="22" name="Text Placeholder 21">
            <a:extLst>
              <a:ext uri="{FF2B5EF4-FFF2-40B4-BE49-F238E27FC236}">
                <a16:creationId xmlns:a16="http://schemas.microsoft.com/office/drawing/2014/main" id="{1C83D089-2B50-33F0-C7EE-86CD7017E92A}"/>
              </a:ext>
            </a:extLst>
          </p:cNvPr>
          <p:cNvSpPr>
            <a:spLocks noGrp="1"/>
          </p:cNvSpPr>
          <p:nvPr>
            <p:ph type="body" sz="quarter" idx="15"/>
          </p:nvPr>
        </p:nvSpPr>
        <p:spPr>
          <a:xfrm>
            <a:off x="2118132" y="1271588"/>
            <a:ext cx="287338" cy="50800"/>
          </a:xfrm>
        </p:spPr>
        <p:txBody>
          <a:bodyPr>
            <a:normAutofit fontScale="25000" lnSpcReduction="20000"/>
          </a:bodyPr>
          <a:lstStyle/>
          <a:p>
            <a:r>
              <a:rPr lang="en-IN" dirty="0"/>
              <a:t> </a:t>
            </a:r>
          </a:p>
        </p:txBody>
      </p:sp>
      <p:sp>
        <p:nvSpPr>
          <p:cNvPr id="30" name="object 21">
            <a:extLst>
              <a:ext uri="{FF2B5EF4-FFF2-40B4-BE49-F238E27FC236}">
                <a16:creationId xmlns:a16="http://schemas.microsoft.com/office/drawing/2014/main" id="{1CE9742A-C377-E8D0-A04B-1D6BE5031724}"/>
              </a:ext>
            </a:extLst>
          </p:cNvPr>
          <p:cNvSpPr txBox="1"/>
          <p:nvPr/>
        </p:nvSpPr>
        <p:spPr>
          <a:xfrm>
            <a:off x="7058685" y="754325"/>
            <a:ext cx="4294306" cy="1145539"/>
          </a:xfrm>
          <a:prstGeom prst="rect">
            <a:avLst/>
          </a:prstGeom>
        </p:spPr>
        <p:txBody>
          <a:bodyPr vert="horz" wrap="square" lIns="0" tIns="11526" rIns="0" bIns="0" rtlCol="0">
            <a:spAutoFit/>
          </a:bodyPr>
          <a:lstStyle/>
          <a:p>
            <a:pPr marL="11527" marR="4611" algn="l">
              <a:lnSpc>
                <a:spcPct val="105300"/>
              </a:lnSpc>
              <a:spcBef>
                <a:spcPts val="91"/>
              </a:spcBef>
            </a:pPr>
            <a:r>
              <a:rPr lang="en-US" sz="2400" b="1" dirty="0">
                <a:solidFill>
                  <a:schemeClr val="bg1"/>
                </a:solidFill>
                <a:latin typeface="+mj-lt"/>
                <a:cs typeface="Avenir LT Pro 55 Roman"/>
              </a:rPr>
              <a:t>‘Service availability is fundamental for all businesses in today’s world’</a:t>
            </a:r>
          </a:p>
        </p:txBody>
      </p:sp>
      <p:sp>
        <p:nvSpPr>
          <p:cNvPr id="37" name="object 5">
            <a:extLst>
              <a:ext uri="{FF2B5EF4-FFF2-40B4-BE49-F238E27FC236}">
                <a16:creationId xmlns:a16="http://schemas.microsoft.com/office/drawing/2014/main" id="{4CA5284F-A17B-7A16-B2D5-417785576470}"/>
              </a:ext>
            </a:extLst>
          </p:cNvPr>
          <p:cNvSpPr/>
          <p:nvPr/>
        </p:nvSpPr>
        <p:spPr>
          <a:xfrm>
            <a:off x="6707964" y="428466"/>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38" name="object 5">
            <a:extLst>
              <a:ext uri="{FF2B5EF4-FFF2-40B4-BE49-F238E27FC236}">
                <a16:creationId xmlns:a16="http://schemas.microsoft.com/office/drawing/2014/main" id="{142802BC-7874-88CC-80A2-E8A5B8F63B30}"/>
              </a:ext>
            </a:extLst>
          </p:cNvPr>
          <p:cNvSpPr/>
          <p:nvPr/>
        </p:nvSpPr>
        <p:spPr>
          <a:xfrm flipH="1" flipV="1">
            <a:off x="10967431" y="1676603"/>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39" name="Google Shape;417;p49">
            <a:extLst>
              <a:ext uri="{FF2B5EF4-FFF2-40B4-BE49-F238E27FC236}">
                <a16:creationId xmlns:a16="http://schemas.microsoft.com/office/drawing/2014/main" id="{BB49B510-AD97-EDF3-724E-B9FEDEB48AD3}"/>
              </a:ext>
            </a:extLst>
          </p:cNvPr>
          <p:cNvSpPr/>
          <p:nvPr/>
        </p:nvSpPr>
        <p:spPr>
          <a:xfrm>
            <a:off x="11515898" y="6287215"/>
            <a:ext cx="676101" cy="340800"/>
          </a:xfrm>
          <a:prstGeom prst="rect">
            <a:avLst/>
          </a:prstGeom>
          <a:solidFill>
            <a:srgbClr val="0033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40" name="Google Shape;418;p49">
            <a:extLst>
              <a:ext uri="{FF2B5EF4-FFF2-40B4-BE49-F238E27FC236}">
                <a16:creationId xmlns:a16="http://schemas.microsoft.com/office/drawing/2014/main" id="{C4B43506-5222-8A54-6738-2763E2E6950E}"/>
              </a:ext>
            </a:extLst>
          </p:cNvPr>
          <p:cNvSpPr txBox="1"/>
          <p:nvPr/>
        </p:nvSpPr>
        <p:spPr>
          <a:xfrm>
            <a:off x="11515899" y="6287215"/>
            <a:ext cx="340800" cy="34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100" b="1">
                <a:solidFill>
                  <a:srgbClr val="FFFFFF"/>
                </a:solidFill>
                <a:latin typeface="Helvetica Neue"/>
                <a:ea typeface="Helvetica Neue"/>
                <a:cs typeface="Helvetica Neue"/>
                <a:sym typeface="Helvetica Neue"/>
              </a:rPr>
              <a:t>6</a:t>
            </a:fld>
            <a:endParaRPr sz="1100" b="1">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0458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235410-AED3-112C-BE28-BAA65EE2EC07}"/>
              </a:ext>
            </a:extLst>
          </p:cNvPr>
          <p:cNvSpPr>
            <a:spLocks noGrp="1"/>
          </p:cNvSpPr>
          <p:nvPr>
            <p:ph type="body" sz="quarter" idx="11"/>
          </p:nvPr>
        </p:nvSpPr>
        <p:spPr>
          <a:xfrm>
            <a:off x="1400332" y="649209"/>
            <a:ext cx="9391337" cy="1338262"/>
          </a:xfrm>
        </p:spPr>
        <p:txBody>
          <a:bodyPr>
            <a:normAutofit/>
          </a:bodyPr>
          <a:lstStyle/>
          <a:p>
            <a:r>
              <a:rPr lang="sv-SE" sz="2800" b="1" cap="all" dirty="0">
                <a:latin typeface="+mj-lt"/>
                <a:ea typeface="+mj-ea"/>
                <a:cs typeface="+mj-cs"/>
              </a:rPr>
              <a:t>Botnets fueling cyber attacks globally</a:t>
            </a:r>
          </a:p>
        </p:txBody>
      </p:sp>
      <p:pic>
        <p:nvPicPr>
          <p:cNvPr id="16" name="Picture 15">
            <a:extLst>
              <a:ext uri="{FF2B5EF4-FFF2-40B4-BE49-F238E27FC236}">
                <a16:creationId xmlns:a16="http://schemas.microsoft.com/office/drawing/2014/main" id="{6DBE5426-11DA-E583-1A35-A54F1CF512F3}"/>
              </a:ext>
            </a:extLst>
          </p:cNvPr>
          <p:cNvPicPr>
            <a:picLocks noChangeAspect="1"/>
          </p:cNvPicPr>
          <p:nvPr/>
        </p:nvPicPr>
        <p:blipFill rotWithShape="1">
          <a:blip r:embed="rId2">
            <a:extLst>
              <a:ext uri="{28A0092B-C50C-407E-A947-70E740481C1C}">
                <a14:useLocalDpi xmlns:a14="http://schemas.microsoft.com/office/drawing/2010/main" val="0"/>
              </a:ext>
            </a:extLst>
          </a:blip>
          <a:srcRect b="22453"/>
          <a:stretch/>
        </p:blipFill>
        <p:spPr>
          <a:xfrm>
            <a:off x="1756569" y="1405437"/>
            <a:ext cx="2810436" cy="2619360"/>
          </a:xfrm>
          <a:prstGeom prst="rect">
            <a:avLst/>
          </a:prstGeom>
          <a:effectLst/>
        </p:spPr>
      </p:pic>
      <p:pic>
        <p:nvPicPr>
          <p:cNvPr id="17" name="Picture 16">
            <a:extLst>
              <a:ext uri="{FF2B5EF4-FFF2-40B4-BE49-F238E27FC236}">
                <a16:creationId xmlns:a16="http://schemas.microsoft.com/office/drawing/2014/main" id="{4C1F4C53-6637-8FA5-6251-8BEEAE5DB939}"/>
              </a:ext>
            </a:extLst>
          </p:cNvPr>
          <p:cNvPicPr>
            <a:picLocks noChangeAspect="1"/>
          </p:cNvPicPr>
          <p:nvPr/>
        </p:nvPicPr>
        <p:blipFill rotWithShape="1">
          <a:blip r:embed="rId3">
            <a:extLst>
              <a:ext uri="{28A0092B-C50C-407E-A947-70E740481C1C}">
                <a14:useLocalDpi xmlns:a14="http://schemas.microsoft.com/office/drawing/2010/main" val="0"/>
              </a:ext>
            </a:extLst>
          </a:blip>
          <a:srcRect b="20606"/>
          <a:stretch/>
        </p:blipFill>
        <p:spPr>
          <a:xfrm>
            <a:off x="4767234" y="1213202"/>
            <a:ext cx="2890429" cy="2758075"/>
          </a:xfrm>
          <a:prstGeom prst="rect">
            <a:avLst/>
          </a:prstGeom>
        </p:spPr>
      </p:pic>
      <p:pic>
        <p:nvPicPr>
          <p:cNvPr id="18" name="Picture 17">
            <a:extLst>
              <a:ext uri="{FF2B5EF4-FFF2-40B4-BE49-F238E27FC236}">
                <a16:creationId xmlns:a16="http://schemas.microsoft.com/office/drawing/2014/main" id="{0FB750E6-9BF9-CBC2-E0E6-D5F0B5E5D808}"/>
              </a:ext>
            </a:extLst>
          </p:cNvPr>
          <p:cNvPicPr>
            <a:picLocks noChangeAspect="1"/>
          </p:cNvPicPr>
          <p:nvPr/>
        </p:nvPicPr>
        <p:blipFill rotWithShape="1">
          <a:blip r:embed="rId4">
            <a:extLst>
              <a:ext uri="{28A0092B-C50C-407E-A947-70E740481C1C}">
                <a14:useLocalDpi xmlns:a14="http://schemas.microsoft.com/office/drawing/2010/main" val="0"/>
              </a:ext>
            </a:extLst>
          </a:blip>
          <a:srcRect b="21434"/>
          <a:stretch/>
        </p:blipFill>
        <p:spPr>
          <a:xfrm>
            <a:off x="7937817" y="1583753"/>
            <a:ext cx="2683052" cy="2533475"/>
          </a:xfrm>
          <a:prstGeom prst="rect">
            <a:avLst/>
          </a:prstGeom>
        </p:spPr>
      </p:pic>
      <p:sp>
        <p:nvSpPr>
          <p:cNvPr id="19" name="Text Placeholder 2">
            <a:extLst>
              <a:ext uri="{FF2B5EF4-FFF2-40B4-BE49-F238E27FC236}">
                <a16:creationId xmlns:a16="http://schemas.microsoft.com/office/drawing/2014/main" id="{91BACE7F-BEAC-DE2E-AF9D-D897478061F5}"/>
              </a:ext>
            </a:extLst>
          </p:cNvPr>
          <p:cNvSpPr txBox="1">
            <a:spLocks/>
          </p:cNvSpPr>
          <p:nvPr/>
        </p:nvSpPr>
        <p:spPr>
          <a:xfrm>
            <a:off x="1509059" y="4278096"/>
            <a:ext cx="3230359" cy="51764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4400" b="0" i="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accent3"/>
                </a:solidFill>
              </a:rPr>
              <a:t>Mirai</a:t>
            </a:r>
          </a:p>
        </p:txBody>
      </p:sp>
      <p:sp>
        <p:nvSpPr>
          <p:cNvPr id="20" name="Text Placeholder 2">
            <a:extLst>
              <a:ext uri="{FF2B5EF4-FFF2-40B4-BE49-F238E27FC236}">
                <a16:creationId xmlns:a16="http://schemas.microsoft.com/office/drawing/2014/main" id="{358AF170-A488-B44B-92F1-7C816E42CE15}"/>
              </a:ext>
            </a:extLst>
          </p:cNvPr>
          <p:cNvSpPr txBox="1">
            <a:spLocks/>
          </p:cNvSpPr>
          <p:nvPr/>
        </p:nvSpPr>
        <p:spPr>
          <a:xfrm>
            <a:off x="4564031" y="4278096"/>
            <a:ext cx="3230359" cy="51764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4400" b="0" i="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accent3"/>
                </a:solidFill>
              </a:rPr>
              <a:t>Hajime</a:t>
            </a:r>
          </a:p>
        </p:txBody>
      </p:sp>
      <p:sp>
        <p:nvSpPr>
          <p:cNvPr id="21" name="Text Placeholder 2">
            <a:extLst>
              <a:ext uri="{FF2B5EF4-FFF2-40B4-BE49-F238E27FC236}">
                <a16:creationId xmlns:a16="http://schemas.microsoft.com/office/drawing/2014/main" id="{C2B2CA86-C2C6-AAEE-BA4B-DF150D9A9D97}"/>
              </a:ext>
            </a:extLst>
          </p:cNvPr>
          <p:cNvSpPr txBox="1">
            <a:spLocks/>
          </p:cNvSpPr>
          <p:nvPr/>
        </p:nvSpPr>
        <p:spPr>
          <a:xfrm>
            <a:off x="7619003" y="4278096"/>
            <a:ext cx="3230359" cy="51764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4400" b="0" i="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err="1">
                <a:solidFill>
                  <a:schemeClr val="accent3"/>
                </a:solidFill>
              </a:rPr>
              <a:t>BrickerBot</a:t>
            </a:r>
            <a:endParaRPr lang="en-US" sz="2400" dirty="0">
              <a:solidFill>
                <a:schemeClr val="accent3"/>
              </a:solidFill>
            </a:endParaRPr>
          </a:p>
        </p:txBody>
      </p:sp>
      <p:sp>
        <p:nvSpPr>
          <p:cNvPr id="2" name="Rectangle 1">
            <a:extLst>
              <a:ext uri="{FF2B5EF4-FFF2-40B4-BE49-F238E27FC236}">
                <a16:creationId xmlns:a16="http://schemas.microsoft.com/office/drawing/2014/main" id="{8414F36D-3534-B5B7-6349-119566FC4B87}"/>
              </a:ext>
            </a:extLst>
          </p:cNvPr>
          <p:cNvSpPr/>
          <p:nvPr/>
        </p:nvSpPr>
        <p:spPr>
          <a:xfrm>
            <a:off x="1094509" y="5052162"/>
            <a:ext cx="10000691" cy="11686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Botnets can initiate illegal tasks including sending spam, data theft and DDoS attacks.</a:t>
            </a:r>
          </a:p>
          <a:p>
            <a:pPr algn="ctr"/>
            <a:r>
              <a:rPr lang="en-US" dirty="0"/>
              <a:t>Corero provides cost-effective solutions to ensure customer uptime and availability.</a:t>
            </a:r>
          </a:p>
        </p:txBody>
      </p:sp>
    </p:spTree>
    <p:extLst>
      <p:ext uri="{BB962C8B-B14F-4D97-AF65-F5344CB8AC3E}">
        <p14:creationId xmlns:p14="http://schemas.microsoft.com/office/powerpoint/2010/main" val="131469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708D255-C9C3-50A9-D973-390ED7277794}"/>
              </a:ext>
            </a:extLst>
          </p:cNvPr>
          <p:cNvSpPr>
            <a:spLocks noGrp="1"/>
          </p:cNvSpPr>
          <p:nvPr>
            <p:ph type="body" sz="quarter" idx="13"/>
          </p:nvPr>
        </p:nvSpPr>
        <p:spPr>
          <a:xfrm>
            <a:off x="838199" y="941536"/>
            <a:ext cx="4199313" cy="380204"/>
          </a:xfrm>
        </p:spPr>
        <p:txBody>
          <a:bodyPr/>
          <a:lstStyle/>
          <a:p>
            <a:r>
              <a:rPr lang="en-IN" cap="all" dirty="0"/>
              <a:t>DDoS Botnet Attack</a:t>
            </a:r>
          </a:p>
        </p:txBody>
      </p:sp>
      <p:sp>
        <p:nvSpPr>
          <p:cNvPr id="16" name="Text Placeholder 15">
            <a:extLst>
              <a:ext uri="{FF2B5EF4-FFF2-40B4-BE49-F238E27FC236}">
                <a16:creationId xmlns:a16="http://schemas.microsoft.com/office/drawing/2014/main" id="{9FBF4D61-B4A2-DB2F-0C55-62902B1D09EA}"/>
              </a:ext>
            </a:extLst>
          </p:cNvPr>
          <p:cNvSpPr>
            <a:spLocks noGrp="1"/>
          </p:cNvSpPr>
          <p:nvPr>
            <p:ph type="body" sz="quarter" idx="14"/>
          </p:nvPr>
        </p:nvSpPr>
        <p:spPr>
          <a:xfrm>
            <a:off x="5149336" y="1271820"/>
            <a:ext cx="286890" cy="49920"/>
          </a:xfrm>
        </p:spPr>
        <p:txBody>
          <a:bodyPr/>
          <a:lstStyle/>
          <a:p>
            <a:endParaRPr lang="en-IN"/>
          </a:p>
        </p:txBody>
      </p:sp>
      <p:sp>
        <p:nvSpPr>
          <p:cNvPr id="17" name="Text Placeholder 16">
            <a:extLst>
              <a:ext uri="{FF2B5EF4-FFF2-40B4-BE49-F238E27FC236}">
                <a16:creationId xmlns:a16="http://schemas.microsoft.com/office/drawing/2014/main" id="{D3932C32-CAD7-3DD6-B8F6-50AF5B545775}"/>
              </a:ext>
            </a:extLst>
          </p:cNvPr>
          <p:cNvSpPr>
            <a:spLocks noGrp="1"/>
          </p:cNvSpPr>
          <p:nvPr>
            <p:ph type="body" idx="17"/>
          </p:nvPr>
        </p:nvSpPr>
        <p:spPr/>
        <p:txBody>
          <a:bodyPr/>
          <a:lstStyle/>
          <a:p>
            <a:r>
              <a:rPr lang="en-IN" dirty="0"/>
              <a:t>Example of A</a:t>
            </a:r>
          </a:p>
        </p:txBody>
      </p:sp>
      <p:pic>
        <p:nvPicPr>
          <p:cNvPr id="18" name="Picture 17">
            <a:extLst>
              <a:ext uri="{FF2B5EF4-FFF2-40B4-BE49-F238E27FC236}">
                <a16:creationId xmlns:a16="http://schemas.microsoft.com/office/drawing/2014/main" id="{39FE0A61-7C68-EE28-C304-22C2CAE4E225}"/>
              </a:ext>
            </a:extLst>
          </p:cNvPr>
          <p:cNvPicPr>
            <a:picLocks noChangeAspect="1"/>
          </p:cNvPicPr>
          <p:nvPr/>
        </p:nvPicPr>
        <p:blipFill rotWithShape="1">
          <a:blip r:embed="rId2"/>
          <a:srcRect l="46672" b="1097"/>
          <a:stretch/>
        </p:blipFill>
        <p:spPr>
          <a:xfrm>
            <a:off x="6177154" y="610597"/>
            <a:ext cx="5685132" cy="5391194"/>
          </a:xfrm>
          <a:prstGeom prst="rect">
            <a:avLst/>
          </a:prstGeom>
        </p:spPr>
      </p:pic>
      <p:sp>
        <p:nvSpPr>
          <p:cNvPr id="19" name="Oval 18">
            <a:extLst>
              <a:ext uri="{FF2B5EF4-FFF2-40B4-BE49-F238E27FC236}">
                <a16:creationId xmlns:a16="http://schemas.microsoft.com/office/drawing/2014/main" id="{6561DA6D-94E3-B8CB-25C9-B3C6063C6772}"/>
              </a:ext>
            </a:extLst>
          </p:cNvPr>
          <p:cNvSpPr/>
          <p:nvPr/>
        </p:nvSpPr>
        <p:spPr>
          <a:xfrm>
            <a:off x="853531" y="2124612"/>
            <a:ext cx="765544" cy="7655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t>1</a:t>
            </a:r>
          </a:p>
        </p:txBody>
      </p:sp>
      <p:sp>
        <p:nvSpPr>
          <p:cNvPr id="20" name="TextBox 19">
            <a:extLst>
              <a:ext uri="{FF2B5EF4-FFF2-40B4-BE49-F238E27FC236}">
                <a16:creationId xmlns:a16="http://schemas.microsoft.com/office/drawing/2014/main" id="{0802604D-4FB1-DDB5-F0C6-E8D8402C0EF3}"/>
              </a:ext>
            </a:extLst>
          </p:cNvPr>
          <p:cNvSpPr txBox="1"/>
          <p:nvPr/>
        </p:nvSpPr>
        <p:spPr>
          <a:xfrm>
            <a:off x="1815294" y="2322718"/>
            <a:ext cx="3857146" cy="338554"/>
          </a:xfrm>
          <a:prstGeom prst="rect">
            <a:avLst/>
          </a:prstGeom>
          <a:noFill/>
        </p:spPr>
        <p:txBody>
          <a:bodyPr wrap="none" rtlCol="0">
            <a:spAutoFit/>
          </a:bodyPr>
          <a:lstStyle/>
          <a:p>
            <a:r>
              <a:rPr lang="en-IN" sz="1600" dirty="0">
                <a:latin typeface="+mn-lt"/>
              </a:rPr>
              <a:t>Botmaster sends “LAUNCH” command.</a:t>
            </a:r>
          </a:p>
        </p:txBody>
      </p:sp>
      <p:sp>
        <p:nvSpPr>
          <p:cNvPr id="21" name="Oval 20">
            <a:extLst>
              <a:ext uri="{FF2B5EF4-FFF2-40B4-BE49-F238E27FC236}">
                <a16:creationId xmlns:a16="http://schemas.microsoft.com/office/drawing/2014/main" id="{DE914398-333C-BF0A-D266-5249D84600A3}"/>
              </a:ext>
            </a:extLst>
          </p:cNvPr>
          <p:cNvSpPr/>
          <p:nvPr/>
        </p:nvSpPr>
        <p:spPr>
          <a:xfrm>
            <a:off x="856544" y="3213579"/>
            <a:ext cx="765544" cy="7655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t>2</a:t>
            </a:r>
          </a:p>
        </p:txBody>
      </p:sp>
      <p:sp>
        <p:nvSpPr>
          <p:cNvPr id="22" name="TextBox 21">
            <a:extLst>
              <a:ext uri="{FF2B5EF4-FFF2-40B4-BE49-F238E27FC236}">
                <a16:creationId xmlns:a16="http://schemas.microsoft.com/office/drawing/2014/main" id="{23400BDE-21C1-646E-8256-BB154CC6DC70}"/>
              </a:ext>
            </a:extLst>
          </p:cNvPr>
          <p:cNvSpPr txBox="1"/>
          <p:nvPr/>
        </p:nvSpPr>
        <p:spPr>
          <a:xfrm>
            <a:off x="1818307" y="3411685"/>
            <a:ext cx="3210623" cy="338554"/>
          </a:xfrm>
          <a:prstGeom prst="rect">
            <a:avLst/>
          </a:prstGeom>
          <a:noFill/>
        </p:spPr>
        <p:txBody>
          <a:bodyPr wrap="none" rtlCol="0">
            <a:spAutoFit/>
          </a:bodyPr>
          <a:lstStyle/>
          <a:p>
            <a:r>
              <a:rPr lang="en-IN" sz="1600" dirty="0">
                <a:latin typeface="+mn-lt"/>
              </a:rPr>
              <a:t>Bots send attack traffic to victim.</a:t>
            </a:r>
          </a:p>
        </p:txBody>
      </p:sp>
      <p:sp>
        <p:nvSpPr>
          <p:cNvPr id="23" name="Oval 22">
            <a:extLst>
              <a:ext uri="{FF2B5EF4-FFF2-40B4-BE49-F238E27FC236}">
                <a16:creationId xmlns:a16="http://schemas.microsoft.com/office/drawing/2014/main" id="{A9C18970-7D69-ACDA-3506-893D5FF36B75}"/>
              </a:ext>
            </a:extLst>
          </p:cNvPr>
          <p:cNvSpPr/>
          <p:nvPr/>
        </p:nvSpPr>
        <p:spPr>
          <a:xfrm>
            <a:off x="853531" y="4302546"/>
            <a:ext cx="765544" cy="7655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t>3</a:t>
            </a:r>
          </a:p>
        </p:txBody>
      </p:sp>
      <p:sp>
        <p:nvSpPr>
          <p:cNvPr id="24" name="TextBox 23">
            <a:extLst>
              <a:ext uri="{FF2B5EF4-FFF2-40B4-BE49-F238E27FC236}">
                <a16:creationId xmlns:a16="http://schemas.microsoft.com/office/drawing/2014/main" id="{F2ABA961-08E9-1AA3-85A0-221F585897D0}"/>
              </a:ext>
            </a:extLst>
          </p:cNvPr>
          <p:cNvSpPr txBox="1"/>
          <p:nvPr/>
        </p:nvSpPr>
        <p:spPr>
          <a:xfrm>
            <a:off x="1815294" y="4392930"/>
            <a:ext cx="3510385" cy="584775"/>
          </a:xfrm>
          <a:prstGeom prst="rect">
            <a:avLst/>
          </a:prstGeom>
          <a:noFill/>
        </p:spPr>
        <p:txBody>
          <a:bodyPr wrap="none" rtlCol="0">
            <a:spAutoFit/>
          </a:bodyPr>
          <a:lstStyle/>
          <a:p>
            <a:r>
              <a:rPr lang="en-IN" sz="1600" dirty="0">
                <a:latin typeface="+mn-lt"/>
              </a:rPr>
              <a:t>Attack traffic overwhelms the victim </a:t>
            </a:r>
          </a:p>
          <a:p>
            <a:r>
              <a:rPr lang="en-IN" sz="1600" dirty="0">
                <a:latin typeface="+mn-lt"/>
              </a:rPr>
              <a:t>server or network.</a:t>
            </a:r>
          </a:p>
        </p:txBody>
      </p:sp>
      <p:sp>
        <p:nvSpPr>
          <p:cNvPr id="25" name="object 5">
            <a:extLst>
              <a:ext uri="{FF2B5EF4-FFF2-40B4-BE49-F238E27FC236}">
                <a16:creationId xmlns:a16="http://schemas.microsoft.com/office/drawing/2014/main" id="{1E4A27DD-3FEB-E267-8ED8-BC57FB81F567}"/>
              </a:ext>
            </a:extLst>
          </p:cNvPr>
          <p:cNvSpPr/>
          <p:nvPr/>
        </p:nvSpPr>
        <p:spPr>
          <a:xfrm>
            <a:off x="6053640" y="485946"/>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26" name="object 5">
            <a:extLst>
              <a:ext uri="{FF2B5EF4-FFF2-40B4-BE49-F238E27FC236}">
                <a16:creationId xmlns:a16="http://schemas.microsoft.com/office/drawing/2014/main" id="{2B91CA55-DD60-69BD-5DFC-A7F157B6A743}"/>
              </a:ext>
            </a:extLst>
          </p:cNvPr>
          <p:cNvSpPr/>
          <p:nvPr/>
        </p:nvSpPr>
        <p:spPr>
          <a:xfrm flipH="1" flipV="1">
            <a:off x="10990634" y="5640122"/>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Tree>
    <p:extLst>
      <p:ext uri="{BB962C8B-B14F-4D97-AF65-F5344CB8AC3E}">
        <p14:creationId xmlns:p14="http://schemas.microsoft.com/office/powerpoint/2010/main" val="355019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1089631-3C15-CAA5-96B2-332B38B21E1C}"/>
              </a:ext>
            </a:extLst>
          </p:cNvPr>
          <p:cNvSpPr txBox="1"/>
          <p:nvPr/>
        </p:nvSpPr>
        <p:spPr>
          <a:xfrm>
            <a:off x="838200" y="1862829"/>
            <a:ext cx="5022176" cy="2474338"/>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42" name="TextBox 41">
            <a:extLst>
              <a:ext uri="{FF2B5EF4-FFF2-40B4-BE49-F238E27FC236}">
                <a16:creationId xmlns:a16="http://schemas.microsoft.com/office/drawing/2014/main" id="{39865933-56E5-6225-4C30-2DFC99E342BF}"/>
              </a:ext>
            </a:extLst>
          </p:cNvPr>
          <p:cNvSpPr txBox="1"/>
          <p:nvPr/>
        </p:nvSpPr>
        <p:spPr>
          <a:xfrm>
            <a:off x="6316713" y="1851771"/>
            <a:ext cx="5022176" cy="2474338"/>
          </a:xfrm>
          <a:custGeom>
            <a:avLst/>
            <a:gdLst>
              <a:gd name="connsiteX0" fmla="*/ 0 w 1790821"/>
              <a:gd name="connsiteY0" fmla="*/ 0 h 1244840"/>
              <a:gd name="connsiteX1" fmla="*/ 552510 w 1790821"/>
              <a:gd name="connsiteY1" fmla="*/ 0 h 1244840"/>
              <a:gd name="connsiteX2" fmla="*/ 552510 w 1790821"/>
              <a:gd name="connsiteY2" fmla="*/ 75156 h 1244840"/>
              <a:gd name="connsiteX3" fmla="*/ 1238310 w 1790821"/>
              <a:gd name="connsiteY3" fmla="*/ 75156 h 1244840"/>
              <a:gd name="connsiteX4" fmla="*/ 1238310 w 1790821"/>
              <a:gd name="connsiteY4" fmla="*/ 0 h 1244840"/>
              <a:gd name="connsiteX5" fmla="*/ 1790821 w 1790821"/>
              <a:gd name="connsiteY5" fmla="*/ 0 h 1244840"/>
              <a:gd name="connsiteX6" fmla="*/ 1790821 w 1790821"/>
              <a:gd name="connsiteY6" fmla="*/ 1244840 h 1244840"/>
              <a:gd name="connsiteX7" fmla="*/ 0 w 1790821"/>
              <a:gd name="connsiteY7" fmla="*/ 1244840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8" fmla="*/ 643950 w 1790821"/>
              <a:gd name="connsiteY8" fmla="*/ 166596 h 1244840"/>
              <a:gd name="connsiteX0" fmla="*/ 552510 w 1790821"/>
              <a:gd name="connsiteY0" fmla="*/ 75156 h 1244840"/>
              <a:gd name="connsiteX1" fmla="*/ 1238310 w 1790821"/>
              <a:gd name="connsiteY1" fmla="*/ 75156 h 1244840"/>
              <a:gd name="connsiteX2" fmla="*/ 1238310 w 1790821"/>
              <a:gd name="connsiteY2" fmla="*/ 0 h 1244840"/>
              <a:gd name="connsiteX3" fmla="*/ 1790821 w 1790821"/>
              <a:gd name="connsiteY3" fmla="*/ 0 h 1244840"/>
              <a:gd name="connsiteX4" fmla="*/ 1790821 w 1790821"/>
              <a:gd name="connsiteY4" fmla="*/ 1244840 h 1244840"/>
              <a:gd name="connsiteX5" fmla="*/ 0 w 1790821"/>
              <a:gd name="connsiteY5" fmla="*/ 1244840 h 1244840"/>
              <a:gd name="connsiteX6" fmla="*/ 0 w 1790821"/>
              <a:gd name="connsiteY6" fmla="*/ 0 h 1244840"/>
              <a:gd name="connsiteX7" fmla="*/ 552510 w 1790821"/>
              <a:gd name="connsiteY7" fmla="*/ 0 h 1244840"/>
              <a:gd name="connsiteX0" fmla="*/ 1238310 w 1790821"/>
              <a:gd name="connsiteY0" fmla="*/ 75156 h 1244840"/>
              <a:gd name="connsiteX1" fmla="*/ 1238310 w 1790821"/>
              <a:gd name="connsiteY1" fmla="*/ 0 h 1244840"/>
              <a:gd name="connsiteX2" fmla="*/ 1790821 w 1790821"/>
              <a:gd name="connsiteY2" fmla="*/ 0 h 1244840"/>
              <a:gd name="connsiteX3" fmla="*/ 1790821 w 1790821"/>
              <a:gd name="connsiteY3" fmla="*/ 1244840 h 1244840"/>
              <a:gd name="connsiteX4" fmla="*/ 0 w 1790821"/>
              <a:gd name="connsiteY4" fmla="*/ 1244840 h 1244840"/>
              <a:gd name="connsiteX5" fmla="*/ 0 w 1790821"/>
              <a:gd name="connsiteY5" fmla="*/ 0 h 1244840"/>
              <a:gd name="connsiteX6" fmla="*/ 552510 w 1790821"/>
              <a:gd name="connsiteY6" fmla="*/ 0 h 1244840"/>
              <a:gd name="connsiteX0" fmla="*/ 1238310 w 1790821"/>
              <a:gd name="connsiteY0" fmla="*/ 0 h 1244840"/>
              <a:gd name="connsiteX1" fmla="*/ 1790821 w 1790821"/>
              <a:gd name="connsiteY1" fmla="*/ 0 h 1244840"/>
              <a:gd name="connsiteX2" fmla="*/ 1790821 w 1790821"/>
              <a:gd name="connsiteY2" fmla="*/ 1244840 h 1244840"/>
              <a:gd name="connsiteX3" fmla="*/ 0 w 1790821"/>
              <a:gd name="connsiteY3" fmla="*/ 1244840 h 1244840"/>
              <a:gd name="connsiteX4" fmla="*/ 0 w 1790821"/>
              <a:gd name="connsiteY4" fmla="*/ 0 h 1244840"/>
              <a:gd name="connsiteX5" fmla="*/ 552510 w 1790821"/>
              <a:gd name="connsiteY5" fmla="*/ 0 h 12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821" h="1244840">
                <a:moveTo>
                  <a:pt x="1238310" y="0"/>
                </a:moveTo>
                <a:lnTo>
                  <a:pt x="1790821" y="0"/>
                </a:lnTo>
                <a:lnTo>
                  <a:pt x="1790821" y="1244840"/>
                </a:lnTo>
                <a:lnTo>
                  <a:pt x="0" y="1244840"/>
                </a:lnTo>
                <a:lnTo>
                  <a:pt x="0" y="0"/>
                </a:lnTo>
                <a:lnTo>
                  <a:pt x="552510" y="0"/>
                </a:lnTo>
              </a:path>
            </a:pathLst>
          </a:custGeom>
          <a:noFill/>
          <a:ln w="9525">
            <a:solidFill>
              <a:schemeClr val="bg1"/>
            </a:solidFill>
          </a:ln>
        </p:spPr>
        <p:txBody>
          <a:bodyPr wrap="square" lIns="126609" tIns="0" rIns="126609" bIns="0" anchor="ctr">
            <a:noAutofit/>
          </a:bodyPr>
          <a:lstStyle/>
          <a:p>
            <a:endParaRPr lang="en-US" sz="1050" dirty="0">
              <a:solidFill>
                <a:schemeClr val="bg1"/>
              </a:solidFill>
              <a:latin typeface="+mn-lt"/>
            </a:endParaRPr>
          </a:p>
        </p:txBody>
      </p:sp>
      <p:sp>
        <p:nvSpPr>
          <p:cNvPr id="114" name="object 21">
            <a:extLst>
              <a:ext uri="{FF2B5EF4-FFF2-40B4-BE49-F238E27FC236}">
                <a16:creationId xmlns:a16="http://schemas.microsoft.com/office/drawing/2014/main" id="{AB8ABC62-55C6-7F25-5AFE-FB4B613B7DDE}"/>
              </a:ext>
            </a:extLst>
          </p:cNvPr>
          <p:cNvSpPr txBox="1"/>
          <p:nvPr/>
        </p:nvSpPr>
        <p:spPr>
          <a:xfrm>
            <a:off x="1097885" y="2413484"/>
            <a:ext cx="4454122" cy="590130"/>
          </a:xfrm>
          <a:prstGeom prst="rect">
            <a:avLst/>
          </a:prstGeom>
        </p:spPr>
        <p:txBody>
          <a:bodyPr vert="horz" wrap="square" lIns="0" tIns="11526" rIns="0" bIns="0" rtlCol="0">
            <a:spAutoFit/>
          </a:bodyPr>
          <a:lstStyle/>
          <a:p>
            <a:pPr marL="11527" marR="4611" algn="l">
              <a:lnSpc>
                <a:spcPct val="105300"/>
              </a:lnSpc>
              <a:spcBef>
                <a:spcPts val="91"/>
              </a:spcBef>
            </a:pPr>
            <a:r>
              <a:rPr lang="en-IN" sz="1200" dirty="0">
                <a:solidFill>
                  <a:schemeClr val="bg1"/>
                </a:solidFill>
                <a:latin typeface="Avenir Book" panose="02000503020000020003" pitchFamily="2" charset="0"/>
                <a:cs typeface="Avenir LT Pro 55 Roman"/>
              </a:rPr>
              <a:t>Our hybrid cloud solution is all about making things seamless and giving you that sturdy shield against DDoS attack, no matter how you slice it.</a:t>
            </a:r>
          </a:p>
        </p:txBody>
      </p:sp>
      <p:sp>
        <p:nvSpPr>
          <p:cNvPr id="115" name="object 29">
            <a:extLst>
              <a:ext uri="{FF2B5EF4-FFF2-40B4-BE49-F238E27FC236}">
                <a16:creationId xmlns:a16="http://schemas.microsoft.com/office/drawing/2014/main" id="{CD23C7A3-D25F-963A-8651-692270FC0ADD}"/>
              </a:ext>
            </a:extLst>
          </p:cNvPr>
          <p:cNvSpPr txBox="1"/>
          <p:nvPr/>
        </p:nvSpPr>
        <p:spPr>
          <a:xfrm>
            <a:off x="1097885" y="1963953"/>
            <a:ext cx="2220250" cy="352003"/>
          </a:xfrm>
          <a:prstGeom prst="rect">
            <a:avLst/>
          </a:prstGeom>
        </p:spPr>
        <p:txBody>
          <a:bodyPr vert="horz" wrap="square" lIns="0" tIns="43799" rIns="0" bIns="0" rtlCol="0">
            <a:spAutoFit/>
          </a:bodyPr>
          <a:lstStyle/>
          <a:p>
            <a:pPr marL="14408" algn="l">
              <a:spcBef>
                <a:spcPts val="1616"/>
              </a:spcBef>
              <a:tabLst>
                <a:tab pos="1528417" algn="l"/>
                <a:tab pos="3057409" algn="l"/>
                <a:tab pos="4648069" algn="l"/>
              </a:tabLst>
            </a:pPr>
            <a:r>
              <a:rPr lang="en-IN" sz="2000" b="1" spc="77" dirty="0">
                <a:solidFill>
                  <a:schemeClr val="accent3"/>
                </a:solidFill>
                <a:latin typeface="+mj-lt"/>
              </a:rPr>
              <a:t>Hybrid Cloud</a:t>
            </a:r>
          </a:p>
        </p:txBody>
      </p:sp>
      <p:sp>
        <p:nvSpPr>
          <p:cNvPr id="11" name="object 21">
            <a:extLst>
              <a:ext uri="{FF2B5EF4-FFF2-40B4-BE49-F238E27FC236}">
                <a16:creationId xmlns:a16="http://schemas.microsoft.com/office/drawing/2014/main" id="{DB879BD8-159C-6CA7-A433-BEE8F73FC6D6}"/>
              </a:ext>
            </a:extLst>
          </p:cNvPr>
          <p:cNvSpPr txBox="1"/>
          <p:nvPr/>
        </p:nvSpPr>
        <p:spPr>
          <a:xfrm>
            <a:off x="1097885" y="3124406"/>
            <a:ext cx="3115051" cy="1041985"/>
          </a:xfrm>
          <a:prstGeom prst="rect">
            <a:avLst/>
          </a:prstGeom>
        </p:spPr>
        <p:txBody>
          <a:bodyPr vert="horz" wrap="square" lIns="0" tIns="11526" rIns="0" bIns="0" rtlCol="0">
            <a:spAutoFit/>
          </a:bodyPr>
          <a:lstStyle/>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Scale-proof protection</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Fast and automated mitigation</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Lower ownership costs</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Full attack visibility</a:t>
            </a:r>
          </a:p>
        </p:txBody>
      </p:sp>
      <p:sp>
        <p:nvSpPr>
          <p:cNvPr id="12" name="object 29">
            <a:extLst>
              <a:ext uri="{FF2B5EF4-FFF2-40B4-BE49-F238E27FC236}">
                <a16:creationId xmlns:a16="http://schemas.microsoft.com/office/drawing/2014/main" id="{DB107147-041D-2F26-509C-2319C103C5F1}"/>
              </a:ext>
            </a:extLst>
          </p:cNvPr>
          <p:cNvSpPr txBox="1"/>
          <p:nvPr/>
        </p:nvSpPr>
        <p:spPr>
          <a:xfrm>
            <a:off x="6591577" y="1963953"/>
            <a:ext cx="2263940" cy="352003"/>
          </a:xfrm>
          <a:prstGeom prst="rect">
            <a:avLst/>
          </a:prstGeom>
        </p:spPr>
        <p:txBody>
          <a:bodyPr vert="horz" wrap="square" lIns="0" tIns="43799" rIns="0" bIns="0" rtlCol="0">
            <a:spAutoFit/>
          </a:bodyPr>
          <a:lstStyle/>
          <a:p>
            <a:pPr marL="14408" algn="l">
              <a:spcBef>
                <a:spcPts val="1616"/>
              </a:spcBef>
              <a:tabLst>
                <a:tab pos="1528417" algn="l"/>
                <a:tab pos="3057409" algn="l"/>
                <a:tab pos="4648069" algn="l"/>
              </a:tabLst>
            </a:pPr>
            <a:r>
              <a:rPr lang="en-US" sz="2000" b="1" spc="77" dirty="0">
                <a:solidFill>
                  <a:schemeClr val="accent3"/>
                </a:solidFill>
                <a:latin typeface="+mj-lt"/>
              </a:rPr>
              <a:t>On-Premises</a:t>
            </a:r>
          </a:p>
        </p:txBody>
      </p:sp>
      <p:sp>
        <p:nvSpPr>
          <p:cNvPr id="7" name="Text Placeholder 6">
            <a:extLst>
              <a:ext uri="{FF2B5EF4-FFF2-40B4-BE49-F238E27FC236}">
                <a16:creationId xmlns:a16="http://schemas.microsoft.com/office/drawing/2014/main" id="{0D6B2831-F914-BBBA-FBF5-99BE1D8D6B2C}"/>
              </a:ext>
            </a:extLst>
          </p:cNvPr>
          <p:cNvSpPr>
            <a:spLocks noGrp="1"/>
          </p:cNvSpPr>
          <p:nvPr>
            <p:ph type="body" sz="quarter" idx="14"/>
          </p:nvPr>
        </p:nvSpPr>
        <p:spPr>
          <a:xfrm>
            <a:off x="4212936" y="1271588"/>
            <a:ext cx="287338" cy="50800"/>
          </a:xfrm>
        </p:spPr>
        <p:txBody>
          <a:bodyPr/>
          <a:lstStyle/>
          <a:p>
            <a:r>
              <a:rPr lang="en-IN"/>
              <a:t> </a:t>
            </a:r>
            <a:endParaRPr lang="en-IN" dirty="0"/>
          </a:p>
        </p:txBody>
      </p:sp>
      <p:sp>
        <p:nvSpPr>
          <p:cNvPr id="2" name="Text Placeholder 1">
            <a:extLst>
              <a:ext uri="{FF2B5EF4-FFF2-40B4-BE49-F238E27FC236}">
                <a16:creationId xmlns:a16="http://schemas.microsoft.com/office/drawing/2014/main" id="{6675CBD0-D9DF-391F-6C4F-0DBDBF9C7749}"/>
              </a:ext>
            </a:extLst>
          </p:cNvPr>
          <p:cNvSpPr>
            <a:spLocks noGrp="1"/>
          </p:cNvSpPr>
          <p:nvPr>
            <p:ph type="body" sz="quarter" idx="11"/>
          </p:nvPr>
        </p:nvSpPr>
        <p:spPr>
          <a:xfrm>
            <a:off x="853530" y="499759"/>
            <a:ext cx="5663647" cy="347472"/>
          </a:xfrm>
        </p:spPr>
        <p:txBody>
          <a:bodyPr/>
          <a:lstStyle/>
          <a:p>
            <a:r>
              <a:rPr lang="en-IN" dirty="0"/>
              <a:t>OUR PRODUCT PROPOSITION</a:t>
            </a:r>
          </a:p>
        </p:txBody>
      </p:sp>
      <p:sp>
        <p:nvSpPr>
          <p:cNvPr id="29" name="Rectangle 28">
            <a:extLst>
              <a:ext uri="{FF2B5EF4-FFF2-40B4-BE49-F238E27FC236}">
                <a16:creationId xmlns:a16="http://schemas.microsoft.com/office/drawing/2014/main" id="{ACE3FEB1-844D-D411-1BCF-D6FD1C7D43F7}"/>
              </a:ext>
            </a:extLst>
          </p:cNvPr>
          <p:cNvSpPr/>
          <p:nvPr/>
        </p:nvSpPr>
        <p:spPr>
          <a:xfrm>
            <a:off x="838200" y="4776781"/>
            <a:ext cx="10509766" cy="12235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bject 21">
            <a:extLst>
              <a:ext uri="{FF2B5EF4-FFF2-40B4-BE49-F238E27FC236}">
                <a16:creationId xmlns:a16="http://schemas.microsoft.com/office/drawing/2014/main" id="{1CE9742A-C377-E8D0-A04B-1D6BE5031724}"/>
              </a:ext>
            </a:extLst>
          </p:cNvPr>
          <p:cNvSpPr txBox="1"/>
          <p:nvPr/>
        </p:nvSpPr>
        <p:spPr>
          <a:xfrm>
            <a:off x="1097885" y="5300451"/>
            <a:ext cx="9110578" cy="457915"/>
          </a:xfrm>
          <a:prstGeom prst="rect">
            <a:avLst/>
          </a:prstGeom>
        </p:spPr>
        <p:txBody>
          <a:bodyPr vert="horz" wrap="square" lIns="0" tIns="11526" rIns="0" bIns="0" rtlCol="0">
            <a:spAutoFit/>
          </a:bodyPr>
          <a:lstStyle/>
          <a:p>
            <a:pPr marL="228600" marR="4611" indent="-228600" algn="l" defTabSz="356085" rtl="0">
              <a:spcAft>
                <a:spcPts val="600"/>
              </a:spcAft>
              <a:buClr>
                <a:schemeClr val="accent3"/>
              </a:buClr>
              <a:buFont typeface=".PingFang SC Regular"/>
              <a:buChar char="◎"/>
            </a:pPr>
            <a:r>
              <a:rPr lang="en-US" sz="1200" kern="1200" dirty="0">
                <a:solidFill>
                  <a:schemeClr val="accent1"/>
                </a:solidFill>
                <a:latin typeface="+mj-lt"/>
                <a:ea typeface="+mn-ea"/>
                <a:cs typeface="+mn-cs"/>
              </a:rPr>
              <a:t>Automated, AI-assisted subscription service for Corero </a:t>
            </a:r>
            <a:r>
              <a:rPr lang="en-US" sz="1200" kern="1200" dirty="0" err="1">
                <a:solidFill>
                  <a:schemeClr val="accent1"/>
                </a:solidFill>
                <a:latin typeface="+mj-lt"/>
                <a:ea typeface="+mn-ea"/>
                <a:cs typeface="+mn-cs"/>
              </a:rPr>
              <a:t>SmartWall</a:t>
            </a:r>
            <a:r>
              <a:rPr lang="en-US" sz="1200" kern="1200" dirty="0">
                <a:solidFill>
                  <a:schemeClr val="accent1"/>
                </a:solidFill>
                <a:latin typeface="+mj-lt"/>
                <a:ea typeface="+mn-ea"/>
                <a:cs typeface="+mn-cs"/>
              </a:rPr>
              <a:t> ONE customers</a:t>
            </a:r>
          </a:p>
          <a:p>
            <a:pPr marL="228600" marR="4611" indent="-228600" algn="l" defTabSz="356085" rtl="0">
              <a:spcAft>
                <a:spcPts val="600"/>
              </a:spcAft>
              <a:buClr>
                <a:schemeClr val="accent3"/>
              </a:buClr>
              <a:buFont typeface=".PingFang SC Regular"/>
              <a:buChar char="◎"/>
            </a:pPr>
            <a:r>
              <a:rPr lang="en-US" sz="1200" kern="1200" dirty="0">
                <a:solidFill>
                  <a:schemeClr val="accent1"/>
                </a:solidFill>
                <a:latin typeface="+mj-lt"/>
                <a:ea typeface="+mn-ea"/>
                <a:cs typeface="+mn-cs"/>
              </a:rPr>
              <a:t>Delivers pre-emptive attack mitigation before the first attack is even detected.</a:t>
            </a:r>
          </a:p>
        </p:txBody>
      </p:sp>
      <p:sp>
        <p:nvSpPr>
          <p:cNvPr id="32" name="object 29">
            <a:extLst>
              <a:ext uri="{FF2B5EF4-FFF2-40B4-BE49-F238E27FC236}">
                <a16:creationId xmlns:a16="http://schemas.microsoft.com/office/drawing/2014/main" id="{C3122C03-061E-8C1B-9F6A-00A45C725612}"/>
              </a:ext>
            </a:extLst>
          </p:cNvPr>
          <p:cNvSpPr txBox="1"/>
          <p:nvPr/>
        </p:nvSpPr>
        <p:spPr>
          <a:xfrm>
            <a:off x="1097885" y="4872814"/>
            <a:ext cx="9674327" cy="352003"/>
          </a:xfrm>
          <a:prstGeom prst="rect">
            <a:avLst/>
          </a:prstGeom>
        </p:spPr>
        <p:txBody>
          <a:bodyPr vert="horz" wrap="square" lIns="0" tIns="43799" rIns="0" bIns="0" rtlCol="0">
            <a:spAutoFit/>
          </a:bodyPr>
          <a:lstStyle/>
          <a:p>
            <a:pPr marL="14408" algn="l">
              <a:spcBef>
                <a:spcPts val="1616"/>
              </a:spcBef>
              <a:tabLst>
                <a:tab pos="1528417" algn="l"/>
                <a:tab pos="3057409" algn="l"/>
                <a:tab pos="4648069" algn="l"/>
              </a:tabLst>
            </a:pPr>
            <a:r>
              <a:rPr lang="en-US" sz="2000" b="1" spc="77" dirty="0">
                <a:solidFill>
                  <a:schemeClr val="accent2"/>
                </a:solidFill>
                <a:latin typeface="+mj-lt"/>
                <a:cs typeface="Trebuchet MS"/>
              </a:rPr>
              <a:t>Q1 2024 Launch of Corero DDoS Intelligence Service</a:t>
            </a:r>
          </a:p>
        </p:txBody>
      </p:sp>
      <p:sp>
        <p:nvSpPr>
          <p:cNvPr id="37" name="object 5">
            <a:extLst>
              <a:ext uri="{FF2B5EF4-FFF2-40B4-BE49-F238E27FC236}">
                <a16:creationId xmlns:a16="http://schemas.microsoft.com/office/drawing/2014/main" id="{4CA5284F-A17B-7A16-B2D5-417785576470}"/>
              </a:ext>
            </a:extLst>
          </p:cNvPr>
          <p:cNvSpPr/>
          <p:nvPr/>
        </p:nvSpPr>
        <p:spPr>
          <a:xfrm>
            <a:off x="722614" y="4638778"/>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38" name="object 5">
            <a:extLst>
              <a:ext uri="{FF2B5EF4-FFF2-40B4-BE49-F238E27FC236}">
                <a16:creationId xmlns:a16="http://schemas.microsoft.com/office/drawing/2014/main" id="{142802BC-7874-88CC-80A2-E8A5B8F63B30}"/>
              </a:ext>
            </a:extLst>
          </p:cNvPr>
          <p:cNvSpPr/>
          <p:nvPr/>
        </p:nvSpPr>
        <p:spPr>
          <a:xfrm flipH="1" flipV="1">
            <a:off x="10990634" y="5640122"/>
            <a:ext cx="490855" cy="490855"/>
          </a:xfrm>
          <a:custGeom>
            <a:avLst/>
            <a:gdLst/>
            <a:ahLst/>
            <a:cxnLst/>
            <a:rect l="l" t="t" r="r" b="b"/>
            <a:pathLst>
              <a:path w="490855" h="490855">
                <a:moveTo>
                  <a:pt x="0" y="490727"/>
                </a:moveTo>
                <a:lnTo>
                  <a:pt x="0" y="0"/>
                </a:lnTo>
                <a:lnTo>
                  <a:pt x="490728" y="0"/>
                </a:lnTo>
              </a:path>
            </a:pathLst>
          </a:custGeom>
          <a:ln w="25400">
            <a:solidFill>
              <a:srgbClr val="3CAE49"/>
            </a:solidFill>
          </a:ln>
        </p:spPr>
        <p:txBody>
          <a:bodyPr wrap="square" lIns="0" tIns="0" rIns="0" bIns="0" rtlCol="0"/>
          <a:lstStyle/>
          <a:p>
            <a:endParaRPr/>
          </a:p>
        </p:txBody>
      </p:sp>
      <p:sp>
        <p:nvSpPr>
          <p:cNvPr id="16" name="object 6">
            <a:extLst>
              <a:ext uri="{FF2B5EF4-FFF2-40B4-BE49-F238E27FC236}">
                <a16:creationId xmlns:a16="http://schemas.microsoft.com/office/drawing/2014/main" id="{BEAAA76B-30C8-F42B-48B8-621CC046B140}"/>
              </a:ext>
            </a:extLst>
          </p:cNvPr>
          <p:cNvSpPr/>
          <p:nvPr/>
        </p:nvSpPr>
        <p:spPr>
          <a:xfrm>
            <a:off x="3713017" y="1218850"/>
            <a:ext cx="5157373" cy="495934"/>
          </a:xfrm>
          <a:custGeom>
            <a:avLst/>
            <a:gdLst/>
            <a:ahLst/>
            <a:cxnLst/>
            <a:rect l="l" t="t" r="r" b="b"/>
            <a:pathLst>
              <a:path w="1176654" h="495934">
                <a:moveTo>
                  <a:pt x="0" y="0"/>
                </a:moveTo>
                <a:lnTo>
                  <a:pt x="0" y="393166"/>
                </a:lnTo>
                <a:lnTo>
                  <a:pt x="1176350" y="393166"/>
                </a:lnTo>
                <a:lnTo>
                  <a:pt x="1176350" y="495820"/>
                </a:lnTo>
              </a:path>
            </a:pathLst>
          </a:custGeom>
          <a:ln w="12700">
            <a:solidFill>
              <a:srgbClr val="3CAE49"/>
            </a:solidFill>
          </a:ln>
        </p:spPr>
        <p:txBody>
          <a:bodyPr wrap="square" lIns="0" tIns="0" rIns="0" bIns="0" rtlCol="0"/>
          <a:lstStyle/>
          <a:p>
            <a:endParaRPr/>
          </a:p>
        </p:txBody>
      </p:sp>
      <p:pic>
        <p:nvPicPr>
          <p:cNvPr id="22" name="object 7">
            <a:extLst>
              <a:ext uri="{FF2B5EF4-FFF2-40B4-BE49-F238E27FC236}">
                <a16:creationId xmlns:a16="http://schemas.microsoft.com/office/drawing/2014/main" id="{3C265A96-F86F-4AC5-20D7-71F58630D7DF}"/>
              </a:ext>
            </a:extLst>
          </p:cNvPr>
          <p:cNvPicPr/>
          <p:nvPr/>
        </p:nvPicPr>
        <p:blipFill>
          <a:blip r:embed="rId3" cstate="print"/>
          <a:stretch>
            <a:fillRect/>
          </a:stretch>
        </p:blipFill>
        <p:spPr>
          <a:xfrm>
            <a:off x="8807510" y="1714671"/>
            <a:ext cx="120700" cy="120700"/>
          </a:xfrm>
          <a:prstGeom prst="rect">
            <a:avLst/>
          </a:prstGeom>
        </p:spPr>
      </p:pic>
      <p:cxnSp>
        <p:nvCxnSpPr>
          <p:cNvPr id="24" name="Straight Connector 23">
            <a:extLst>
              <a:ext uri="{FF2B5EF4-FFF2-40B4-BE49-F238E27FC236}">
                <a16:creationId xmlns:a16="http://schemas.microsoft.com/office/drawing/2014/main" id="{EB6A0C1B-7BDF-5B33-EC5F-5FEF149E0D5B}"/>
              </a:ext>
            </a:extLst>
          </p:cNvPr>
          <p:cNvCxnSpPr>
            <a:cxnSpLocks/>
          </p:cNvCxnSpPr>
          <p:nvPr/>
        </p:nvCxnSpPr>
        <p:spPr>
          <a:xfrm>
            <a:off x="3322130" y="1191257"/>
            <a:ext cx="0" cy="53755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6" name="object 7">
            <a:extLst>
              <a:ext uri="{FF2B5EF4-FFF2-40B4-BE49-F238E27FC236}">
                <a16:creationId xmlns:a16="http://schemas.microsoft.com/office/drawing/2014/main" id="{8D8B2002-CB34-4CF4-4F60-1F2332DC7F4C}"/>
              </a:ext>
            </a:extLst>
          </p:cNvPr>
          <p:cNvPicPr/>
          <p:nvPr/>
        </p:nvPicPr>
        <p:blipFill>
          <a:blip r:embed="rId3" cstate="print"/>
          <a:stretch>
            <a:fillRect/>
          </a:stretch>
        </p:blipFill>
        <p:spPr>
          <a:xfrm>
            <a:off x="3266710" y="1714671"/>
            <a:ext cx="120700" cy="120700"/>
          </a:xfrm>
          <a:prstGeom prst="rect">
            <a:avLst/>
          </a:prstGeom>
        </p:spPr>
      </p:pic>
      <p:sp>
        <p:nvSpPr>
          <p:cNvPr id="6" name="Text Placeholder 5">
            <a:extLst>
              <a:ext uri="{FF2B5EF4-FFF2-40B4-BE49-F238E27FC236}">
                <a16:creationId xmlns:a16="http://schemas.microsoft.com/office/drawing/2014/main" id="{B0508611-3B69-B802-C47C-C6986CA139AC}"/>
              </a:ext>
            </a:extLst>
          </p:cNvPr>
          <p:cNvSpPr>
            <a:spLocks noGrp="1"/>
          </p:cNvSpPr>
          <p:nvPr>
            <p:ph type="body" sz="quarter" idx="13"/>
          </p:nvPr>
        </p:nvSpPr>
        <p:spPr>
          <a:xfrm>
            <a:off x="838199" y="941388"/>
            <a:ext cx="3279372" cy="381000"/>
          </a:xfrm>
        </p:spPr>
        <p:txBody>
          <a:bodyPr/>
          <a:lstStyle/>
          <a:p>
            <a:r>
              <a:rPr lang="en-IN" dirty="0"/>
              <a:t>SMARTWALL ONE</a:t>
            </a:r>
          </a:p>
        </p:txBody>
      </p:sp>
      <p:sp>
        <p:nvSpPr>
          <p:cNvPr id="28" name="object 21">
            <a:extLst>
              <a:ext uri="{FF2B5EF4-FFF2-40B4-BE49-F238E27FC236}">
                <a16:creationId xmlns:a16="http://schemas.microsoft.com/office/drawing/2014/main" id="{9B9D36C7-3397-3971-5DB7-43518CF2942D}"/>
              </a:ext>
            </a:extLst>
          </p:cNvPr>
          <p:cNvSpPr txBox="1"/>
          <p:nvPr/>
        </p:nvSpPr>
        <p:spPr>
          <a:xfrm>
            <a:off x="6600740" y="2422278"/>
            <a:ext cx="4454122" cy="584359"/>
          </a:xfrm>
          <a:prstGeom prst="rect">
            <a:avLst/>
          </a:prstGeom>
        </p:spPr>
        <p:txBody>
          <a:bodyPr vert="horz" wrap="square" lIns="0" tIns="11526" rIns="0" bIns="0" rtlCol="0">
            <a:spAutoFit/>
          </a:bodyPr>
          <a:lstStyle/>
          <a:p>
            <a:pPr marL="11527" marR="4611" algn="l">
              <a:lnSpc>
                <a:spcPct val="105300"/>
              </a:lnSpc>
              <a:spcBef>
                <a:spcPts val="91"/>
              </a:spcBef>
            </a:pPr>
            <a:r>
              <a:rPr lang="en-IN" sz="1200" dirty="0">
                <a:solidFill>
                  <a:schemeClr val="bg1"/>
                </a:solidFill>
                <a:latin typeface="Avenir Book" panose="02000503020000020003" pitchFamily="2" charset="0"/>
                <a:cs typeface="Avenir LT Pro 55 Roman"/>
              </a:rPr>
              <a:t>Fast, automated DDoS protection that fits any setup, hardware or virtual. With seamless integration, keep your service smooth and uninterrupted, no matter your network.</a:t>
            </a:r>
          </a:p>
        </p:txBody>
      </p:sp>
      <p:sp>
        <p:nvSpPr>
          <p:cNvPr id="31" name="object 21">
            <a:extLst>
              <a:ext uri="{FF2B5EF4-FFF2-40B4-BE49-F238E27FC236}">
                <a16:creationId xmlns:a16="http://schemas.microsoft.com/office/drawing/2014/main" id="{A2C6A489-EFEF-84A2-E682-CEE4BE15FA02}"/>
              </a:ext>
            </a:extLst>
          </p:cNvPr>
          <p:cNvSpPr txBox="1"/>
          <p:nvPr/>
        </p:nvSpPr>
        <p:spPr>
          <a:xfrm>
            <a:off x="6600740" y="3133200"/>
            <a:ext cx="3115051" cy="1041985"/>
          </a:xfrm>
          <a:prstGeom prst="rect">
            <a:avLst/>
          </a:prstGeom>
        </p:spPr>
        <p:txBody>
          <a:bodyPr vert="horz" wrap="square" lIns="0" tIns="11526" rIns="0" bIns="0" rtlCol="0">
            <a:spAutoFit/>
          </a:bodyPr>
          <a:lstStyle/>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Near-instant defense</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Comprehensive network visibility</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Uninterrupted business continuity</a:t>
            </a:r>
          </a:p>
          <a:p>
            <a:pPr marL="228600" marR="4611" indent="-228600" algn="l" defTabSz="356085" rtl="0">
              <a:lnSpc>
                <a:spcPct val="105300"/>
              </a:lnSpc>
              <a:spcBef>
                <a:spcPts val="91"/>
              </a:spcBef>
              <a:spcAft>
                <a:spcPts val="600"/>
              </a:spcAft>
              <a:buClr>
                <a:schemeClr val="accent3"/>
              </a:buClr>
              <a:buFont typeface=".PingFang SC Regular"/>
              <a:buChar char="◎"/>
            </a:pPr>
            <a:r>
              <a:rPr lang="en-US" sz="1200" kern="1200" dirty="0">
                <a:solidFill>
                  <a:schemeClr val="accent3"/>
                </a:solidFill>
                <a:latin typeface="+mj-lt"/>
                <a:ea typeface="+mn-ea"/>
                <a:cs typeface="+mn-cs"/>
              </a:rPr>
              <a:t>24/7 expert support</a:t>
            </a:r>
          </a:p>
        </p:txBody>
      </p:sp>
      <p:pic>
        <p:nvPicPr>
          <p:cNvPr id="45" name="Graphic 44">
            <a:extLst>
              <a:ext uri="{FF2B5EF4-FFF2-40B4-BE49-F238E27FC236}">
                <a16:creationId xmlns:a16="http://schemas.microsoft.com/office/drawing/2014/main" id="{302BA5F7-BC3A-1300-DDAB-E9CD0E69C2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6351" y="3575475"/>
            <a:ext cx="599710" cy="599710"/>
          </a:xfrm>
          <a:prstGeom prst="rect">
            <a:avLst/>
          </a:prstGeom>
        </p:spPr>
      </p:pic>
      <p:pic>
        <p:nvPicPr>
          <p:cNvPr id="47" name="Graphic 46">
            <a:extLst>
              <a:ext uri="{FF2B5EF4-FFF2-40B4-BE49-F238E27FC236}">
                <a16:creationId xmlns:a16="http://schemas.microsoft.com/office/drawing/2014/main" id="{6BECF799-6B67-78B8-FC8C-761037FBFD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4385" y="3465766"/>
            <a:ext cx="803667" cy="803667"/>
          </a:xfrm>
          <a:prstGeom prst="rect">
            <a:avLst/>
          </a:prstGeom>
        </p:spPr>
      </p:pic>
    </p:spTree>
    <p:extLst>
      <p:ext uri="{BB962C8B-B14F-4D97-AF65-F5344CB8AC3E}">
        <p14:creationId xmlns:p14="http://schemas.microsoft.com/office/powerpoint/2010/main" val="1364632363"/>
      </p:ext>
    </p:extLst>
  </p:cSld>
  <p:clrMapOvr>
    <a:masterClrMapping/>
  </p:clrMapOvr>
</p:sld>
</file>

<file path=ppt/theme/theme1.xml><?xml version="1.0" encoding="utf-8"?>
<a:theme xmlns:a="http://schemas.openxmlformats.org/drawingml/2006/main" name="Corero Template">
  <a:themeElements>
    <a:clrScheme name="Custom 494">
      <a:dk1>
        <a:srgbClr val="000000"/>
      </a:dk1>
      <a:lt1>
        <a:sysClr val="window" lastClr="FFFFFF"/>
      </a:lt1>
      <a:dk2>
        <a:srgbClr val="343D45"/>
      </a:dk2>
      <a:lt2>
        <a:srgbClr val="E7E6E6"/>
      </a:lt2>
      <a:accent1>
        <a:srgbClr val="001738"/>
      </a:accent1>
      <a:accent2>
        <a:srgbClr val="2B33DA"/>
      </a:accent2>
      <a:accent3>
        <a:srgbClr val="00B600"/>
      </a:accent3>
      <a:accent4>
        <a:srgbClr val="E6144C"/>
      </a:accent4>
      <a:accent5>
        <a:srgbClr val="343D45"/>
      </a:accent5>
      <a:accent6>
        <a:srgbClr val="2B33DA"/>
      </a:accent6>
      <a:hlink>
        <a:srgbClr val="00B600"/>
      </a:hlink>
      <a:folHlink>
        <a:srgbClr val="00B600"/>
      </a:folHlink>
    </a:clrScheme>
    <a:fontScheme name="Custom 294">
      <a:majorFont>
        <a:latin typeface="HelveticaNeueLT St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ae94e2-c008-4fc6-a579-c1604a297a01" xsi:nil="true"/>
    <lcf76f155ced4ddcb4097134ff3c332f xmlns="e2cc3fa3-41bb-4bc5-b997-5a2c470bb0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2FB6F8C9C8D94D9E821C4D76C5A3E3" ma:contentTypeVersion="17" ma:contentTypeDescription="Create a new document." ma:contentTypeScope="" ma:versionID="b620daa9586523f698b6b4a74c0b27ce">
  <xsd:schema xmlns:xsd="http://www.w3.org/2001/XMLSchema" xmlns:xs="http://www.w3.org/2001/XMLSchema" xmlns:p="http://schemas.microsoft.com/office/2006/metadata/properties" xmlns:ns2="e2cc3fa3-41bb-4bc5-b997-5a2c470bb048" xmlns:ns3="3aae94e2-c008-4fc6-a579-c1604a297a01" targetNamespace="http://schemas.microsoft.com/office/2006/metadata/properties" ma:root="true" ma:fieldsID="f7a9571758637e380228793a88a6e30b" ns2:_="" ns3:_="">
    <xsd:import namespace="e2cc3fa3-41bb-4bc5-b997-5a2c470bb048"/>
    <xsd:import namespace="3aae94e2-c008-4fc6-a579-c1604a297a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c3fa3-41bb-4bc5-b997-5a2c470bb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d3ed6d-75c1-4c78-aff6-18153f7a34c4"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ae94e2-c008-4fc6-a579-c1604a297a0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139868f-ec0e-411e-a2bd-d5948558f920}" ma:internalName="TaxCatchAll" ma:showField="CatchAllData" ma:web="3aae94e2-c008-4fc6-a579-c1604a297a0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850AD-5ED0-4CD6-A49A-7FE59E2EF83F}">
  <ds:schemaRefs>
    <ds:schemaRef ds:uri="http://schemas.microsoft.com/sharepoint/v3/contenttype/forms"/>
  </ds:schemaRefs>
</ds:datastoreItem>
</file>

<file path=customXml/itemProps2.xml><?xml version="1.0" encoding="utf-8"?>
<ds:datastoreItem xmlns:ds="http://schemas.openxmlformats.org/officeDocument/2006/customXml" ds:itemID="{801EAA5C-3BA8-448E-B3AF-A5FAB628A73B}">
  <ds:schemaRefs>
    <ds:schemaRef ds:uri="http://schemas.microsoft.com/office/infopath/2007/PartnerControls"/>
    <ds:schemaRef ds:uri="http://purl.org/dc/dcmitype/"/>
    <ds:schemaRef ds:uri="5a49c10b-e2ff-4b4d-bd53-5e046d2527a5"/>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f6d3cc90-3bf0-4638-ae0c-cc68b7ffb326"/>
    <ds:schemaRef ds:uri="http://purl.org/dc/elements/1.1/"/>
    <ds:schemaRef ds:uri="3aae94e2-c008-4fc6-a579-c1604a297a01"/>
    <ds:schemaRef ds:uri="e2cc3fa3-41bb-4bc5-b997-5a2c470bb048"/>
  </ds:schemaRefs>
</ds:datastoreItem>
</file>

<file path=customXml/itemProps3.xml><?xml version="1.0" encoding="utf-8"?>
<ds:datastoreItem xmlns:ds="http://schemas.openxmlformats.org/officeDocument/2006/customXml" ds:itemID="{CCDC0145-69FB-42E3-9353-65641880B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c3fa3-41bb-4bc5-b997-5a2c470bb048"/>
    <ds:schemaRef ds:uri="3aae94e2-c008-4fc6-a579-c1604a297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2294</TotalTime>
  <Words>1630</Words>
  <Application>Microsoft Macintosh PowerPoint</Application>
  <PresentationFormat>Widescreen</PresentationFormat>
  <Paragraphs>332</Paragraphs>
  <Slides>19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.PingFang SC Regular</vt:lpstr>
      <vt:lpstr>Aptos</vt:lpstr>
      <vt:lpstr>Arial</vt:lpstr>
      <vt:lpstr>Avenir Book</vt:lpstr>
      <vt:lpstr>Avenir Light</vt:lpstr>
      <vt:lpstr>Avenir Next LT Pro</vt:lpstr>
      <vt:lpstr>Calibri</vt:lpstr>
      <vt:lpstr>Helvetica Neue</vt:lpstr>
      <vt:lpstr>HelveticaNeueLT Std</vt:lpstr>
      <vt:lpstr>Corero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dc:title>
  <dc:creator>RUHI</dc:creator>
  <cp:lastModifiedBy>Marc Blackmer</cp:lastModifiedBy>
  <cp:revision>72</cp:revision>
  <dcterms:created xsi:type="dcterms:W3CDTF">2023-04-26T13:08:07Z</dcterms:created>
  <dcterms:modified xsi:type="dcterms:W3CDTF">2024-05-30T16:32:24Z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2023-04-24T00:00:00Z</vt:filetime>
  </property>
  <property fmtid="{D5CDD505-2E9C-101B-9397-08002B2CF9AE}" pid="3" name="Creator">
    <vt:lpwstr>Adobe InDesign 17.4 (Macintosh)</vt:lpwstr>
  </property>
  <property fmtid="{D5CDD505-2E9C-101B-9397-08002B2CF9AE}" pid="4" name="LastSaved">
    <vt:filetime>2023-04-26T00:00:00Z</vt:filetime>
  </property>
  <property fmtid="{D5CDD505-2E9C-101B-9397-08002B2CF9AE}" pid="5" name="Producer">
    <vt:lpwstr>Adobe PDF Library 16.0.7</vt:lpwstr>
  </property>
  <property fmtid="{D5CDD505-2E9C-101B-9397-08002B2CF9AE}" pid="6" name="ContentTypeId">
    <vt:lpwstr>0x010100862FB6F8C9C8D94D9E821C4D76C5A3E3</vt:lpwstr>
  </property>
  <property fmtid="{D5CDD505-2E9C-101B-9397-08002B2CF9AE}" pid="7" name="MediaServiceImageTags">
    <vt:lpwstr/>
  </property>
</Properties>
</file>